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9" r:id="rId16"/>
    <p:sldId id="279" r:id="rId17"/>
    <p:sldId id="273" r:id="rId18"/>
    <p:sldId id="275" r:id="rId19"/>
    <p:sldId id="28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8000"/>
    <a:srgbClr val="FF0066"/>
    <a:srgbClr val="DF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0A07-DE01-4D7B-BC48-BCF7428BFD67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DFD5-5EDC-456A-A2A2-50E1E4502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ADFD5-5EDC-456A-A2A2-50E1E45024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3039-45F3-4CB1-BF0E-C4D15267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20914-15C4-4614-85F5-AF2B5BEB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9215-4C0B-40FC-B8EB-BD59F8DD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463D1-478F-4C2F-ADAB-E84EB119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2DEC-167C-48F4-9DB1-C38CE099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ABE7-3ABE-4794-91E0-A0F621B6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2DFB9-B8D4-49F3-B749-C8935826F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DF0-9C6D-4315-92FC-37866E15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C0E1-A83F-44A5-8055-52FCB523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A369-F518-49DD-8443-5131E3C1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909C0-DA24-4EAF-B7C3-0FEE4D8F1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9861E-5E82-4E7E-B839-AC1988469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AC57-2B25-4E27-A845-B738864E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8B16-6B50-4287-9F2F-CFE314A9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146C1-5175-4AE5-990A-652D0A25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0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7DF4-9FCE-4D32-8064-BB81349B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3A48-2044-4F4B-B5C0-E8756D2C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826D-7447-4F6B-BE65-E54A7C27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F79-6E30-43CB-AF2D-A91D6BAB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569F-7EA0-4614-B334-6D543FF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1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5118-9671-4199-BCA3-79D6D59A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90B8A-E3BB-4B4E-9275-1729F4B4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835EF-07AA-4DC0-AF65-2343A864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8949-C6AD-4EB1-94AB-2618859C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C14A-C87A-4C24-BC8B-3E1E9569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58E8-92A9-4034-8138-23A1A335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5661-FB9C-4E47-B14A-6138BC7BC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52A9-3626-4535-9C72-696B8857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FF34C-BB27-45CB-AC51-00CACD74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16044-F959-4D4F-9AF1-6ECF94C4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62260-B1AC-4C68-8574-4024C0B4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8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6B3C-D1EB-4991-A71F-41A4F198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07664-2FB9-4724-91D1-84E12A12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A5777-EE01-44F8-BD3B-99EC7A66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53B7C-C7E9-4082-A96D-8E5EDFA16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F38D2-3AEA-4D5E-8EE1-1599307B7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809C3-5657-474D-8D86-997FD865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FF76F-70D2-4F54-BEE4-7AC5AB6E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39F8C-9149-4715-897B-DEAA8F2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7196-16E9-4B04-8DFC-14DC676C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2AAE6-F3AB-4A79-A0C9-FA3C81C7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FEC1B-0445-4669-9A3A-4A97092C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04BE3-0F5C-481E-A319-20D0871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6AC98-891D-4090-86FA-8DADADCE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18924-0C15-4450-8B17-12153B97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6D34B-5350-4B88-A095-6F4117E1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30DB-5E2D-4EBA-AB41-250B933B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81E1-1B71-4DDB-8147-4E5DB28A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5EEF9-76EC-4991-A0C0-C209489AF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94C1-3E05-4704-B13B-8A508B4F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9736C-E3E4-4000-A802-B17F83D3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58F1F-26D4-4D2F-B194-067E822C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E5D4-D5B1-4497-B0DB-BF2A8632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32761-43DF-4D27-A1BA-CE861B08C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C1C75-CBAB-46B4-BF18-3A8F63059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58549-42B6-4606-BDDC-D3A0AD61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BE8F1-903E-4B19-A94E-CBC31154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A7ADD-8445-4EB0-8E19-366B05B0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4B96A-990C-4C54-8D78-A87DD09C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3B498-5B0C-4233-905B-32678A445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D75B-4092-4567-93BB-901CBC79C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88BA-9F79-417A-B0A5-305C569208F9}" type="datetimeFigureOut">
              <a:rPr lang="en-US" smtClean="0"/>
              <a:t>11-Oct-20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95AF-EDBE-4DF0-916B-4B168BBE4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156B-702E-44FC-93C7-9A8D368C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1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sa_Royal_Willia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145833-1005-432B-A8C2-D0815AC3C13B}"/>
              </a:ext>
            </a:extLst>
          </p:cNvPr>
          <p:cNvSpPr/>
          <p:nvPr/>
        </p:nvSpPr>
        <p:spPr>
          <a:xfrm>
            <a:off x="2803160" y="1166842"/>
            <a:ext cx="6520721" cy="50206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D8C05-93A9-483F-B9BD-3526396CC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6148" r="12336" b="712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C834D8-78D9-4524-B9C5-F42367743109}"/>
              </a:ext>
            </a:extLst>
          </p:cNvPr>
          <p:cNvSpPr/>
          <p:nvPr/>
        </p:nvSpPr>
        <p:spPr>
          <a:xfrm>
            <a:off x="3119475" y="2494307"/>
            <a:ext cx="59530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F216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1697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B7A5F-F938-458D-8DFA-CA27C62B4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9632" r="9016" b="10216"/>
          <a:stretch/>
        </p:blipFill>
        <p:spPr>
          <a:xfrm>
            <a:off x="0" y="1"/>
            <a:ext cx="443708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0DBB0-8BCC-44F5-9D89-C6F062550D49}"/>
              </a:ext>
            </a:extLst>
          </p:cNvPr>
          <p:cNvSpPr txBox="1"/>
          <p:nvPr/>
        </p:nvSpPr>
        <p:spPr>
          <a:xfrm>
            <a:off x="4437089" y="2844943"/>
            <a:ext cx="7615003" cy="1464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my homework</a:t>
            </a:r>
          </a:p>
        </p:txBody>
      </p:sp>
    </p:spTree>
    <p:extLst>
      <p:ext uri="{BB962C8B-B14F-4D97-AF65-F5344CB8AC3E}">
        <p14:creationId xmlns:p14="http://schemas.microsoft.com/office/powerpoint/2010/main" val="386425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7B394-4D1C-418E-A344-D7CAC909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8630"/>
          <a:stretch/>
        </p:blipFill>
        <p:spPr>
          <a:xfrm>
            <a:off x="578162" y="320414"/>
            <a:ext cx="5732697" cy="6217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580F7-5646-4DA3-AE1F-D0213D4EF8E2}"/>
              </a:ext>
            </a:extLst>
          </p:cNvPr>
          <p:cNvSpPr txBox="1"/>
          <p:nvPr/>
        </p:nvSpPr>
        <p:spPr>
          <a:xfrm>
            <a:off x="7698636" y="2804407"/>
            <a:ext cx="2689548" cy="1464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229577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300DF-2556-4DFE-A827-49E5F8965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b="8376"/>
          <a:stretch/>
        </p:blipFill>
        <p:spPr>
          <a:xfrm>
            <a:off x="704537" y="674558"/>
            <a:ext cx="5856157" cy="5765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DCAF9-B9FC-4C3F-9C60-39E8DDAB37AA}"/>
              </a:ext>
            </a:extLst>
          </p:cNvPr>
          <p:cNvSpPr txBox="1"/>
          <p:nvPr/>
        </p:nvSpPr>
        <p:spPr>
          <a:xfrm>
            <a:off x="8377002" y="2969299"/>
            <a:ext cx="2505857" cy="1464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2964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68E3E-03D9-4004-9125-A4BDCD1D0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4092" r="7436" b="28910"/>
          <a:stretch/>
        </p:blipFill>
        <p:spPr>
          <a:xfrm>
            <a:off x="621909" y="586490"/>
            <a:ext cx="6153645" cy="5874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E822B-9C7B-4B61-ACBF-19B1B35F68D2}"/>
              </a:ext>
            </a:extLst>
          </p:cNvPr>
          <p:cNvSpPr txBox="1"/>
          <p:nvPr/>
        </p:nvSpPr>
        <p:spPr>
          <a:xfrm>
            <a:off x="7090348" y="3262966"/>
            <a:ext cx="4794537" cy="1464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WatchTV</a:t>
            </a:r>
          </a:p>
        </p:txBody>
      </p:sp>
    </p:spTree>
    <p:extLst>
      <p:ext uri="{BB962C8B-B14F-4D97-AF65-F5344CB8AC3E}">
        <p14:creationId xmlns:p14="http://schemas.microsoft.com/office/powerpoint/2010/main" val="401054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8C249-0DA0-42F8-8BCD-0E5DD47B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262123" y="318540"/>
            <a:ext cx="6153668" cy="6220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72FD8-BC9A-4A51-A3A9-ED89B1E99E7D}"/>
              </a:ext>
            </a:extLst>
          </p:cNvPr>
          <p:cNvSpPr txBox="1"/>
          <p:nvPr/>
        </p:nvSpPr>
        <p:spPr>
          <a:xfrm>
            <a:off x="6886670" y="2801815"/>
            <a:ext cx="5155428" cy="1464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bed</a:t>
            </a:r>
          </a:p>
        </p:txBody>
      </p:sp>
    </p:spTree>
    <p:extLst>
      <p:ext uri="{BB962C8B-B14F-4D97-AF65-F5344CB8AC3E}">
        <p14:creationId xmlns:p14="http://schemas.microsoft.com/office/powerpoint/2010/main" val="30277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199564-1C4D-405A-B747-EFBDDE76AD7C}"/>
              </a:ext>
            </a:extLst>
          </p:cNvPr>
          <p:cNvGrpSpPr/>
          <p:nvPr/>
        </p:nvGrpSpPr>
        <p:grpSpPr>
          <a:xfrm>
            <a:off x="3432747" y="167541"/>
            <a:ext cx="8619344" cy="6522918"/>
            <a:chOff x="3432747" y="167541"/>
            <a:chExt cx="8619344" cy="65229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9A7DB5-802F-4183-ABF9-46157CF52EB1}"/>
                </a:ext>
              </a:extLst>
            </p:cNvPr>
            <p:cNvSpPr/>
            <p:nvPr/>
          </p:nvSpPr>
          <p:spPr>
            <a:xfrm>
              <a:off x="9354166" y="5676187"/>
              <a:ext cx="2697925" cy="7770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-51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2C3F94-7A05-4CE6-ACCF-ECCA05D2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747" y="167541"/>
              <a:ext cx="4871804" cy="6522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7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E115C-8747-4C65-AAB0-A9A96AA3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" y="134912"/>
            <a:ext cx="10019805" cy="61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F800B9-D26A-4BFF-9124-D3B14A30DD5E}"/>
              </a:ext>
            </a:extLst>
          </p:cNvPr>
          <p:cNvSpPr txBox="1"/>
          <p:nvPr/>
        </p:nvSpPr>
        <p:spPr>
          <a:xfrm>
            <a:off x="224852" y="861936"/>
            <a:ext cx="114211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B.</a:t>
            </a:r>
            <a:r>
              <a:rPr lang="en-US" sz="5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Read.</a:t>
            </a:r>
          </a:p>
          <a:p>
            <a:r>
              <a:rPr lang="en-US" sz="5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In the afternoon,I do </a:t>
            </a:r>
            <a:r>
              <a:rPr lang="en-US" sz="5400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myhomework</a:t>
            </a:r>
            <a:r>
              <a:rPr lang="en-US" sz="5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I play with my friends.Then, I read and watch TV.After diner,Ibrush my teeth and go to bed.</a:t>
            </a:r>
          </a:p>
        </p:txBody>
      </p:sp>
    </p:spTree>
    <p:extLst>
      <p:ext uri="{BB962C8B-B14F-4D97-AF65-F5344CB8AC3E}">
        <p14:creationId xmlns:p14="http://schemas.microsoft.com/office/powerpoint/2010/main" val="85244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118C08-9C63-436D-B199-3742266A1672}"/>
              </a:ext>
            </a:extLst>
          </p:cNvPr>
          <p:cNvSpPr txBox="1"/>
          <p:nvPr/>
        </p:nvSpPr>
        <p:spPr>
          <a:xfrm>
            <a:off x="307033" y="45757"/>
            <a:ext cx="314706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Matching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42DF4-31C2-4F97-8A9C-9508BE23FA87}"/>
              </a:ext>
            </a:extLst>
          </p:cNvPr>
          <p:cNvSpPr txBox="1"/>
          <p:nvPr/>
        </p:nvSpPr>
        <p:spPr>
          <a:xfrm>
            <a:off x="770466" y="5575568"/>
            <a:ext cx="37865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C292-6EB8-4A9E-A179-E2BA369E18F9}"/>
              </a:ext>
            </a:extLst>
          </p:cNvPr>
          <p:cNvSpPr txBox="1"/>
          <p:nvPr/>
        </p:nvSpPr>
        <p:spPr>
          <a:xfrm>
            <a:off x="770465" y="1420432"/>
            <a:ext cx="342659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DA098-6C65-4387-8CEA-DA192C0D62CB}"/>
              </a:ext>
            </a:extLst>
          </p:cNvPr>
          <p:cNvSpPr txBox="1"/>
          <p:nvPr/>
        </p:nvSpPr>
        <p:spPr>
          <a:xfrm>
            <a:off x="770465" y="2921168"/>
            <a:ext cx="33863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B4198-81C9-4B82-B63F-04C3B83848AF}"/>
              </a:ext>
            </a:extLst>
          </p:cNvPr>
          <p:cNvSpPr txBox="1"/>
          <p:nvPr/>
        </p:nvSpPr>
        <p:spPr>
          <a:xfrm>
            <a:off x="770466" y="4295801"/>
            <a:ext cx="34116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60B27B-8525-4113-A35B-EB9B97CC4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0275" y="5230008"/>
            <a:ext cx="2970233" cy="16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CA2F09-AE10-4629-ADA5-4DFB6DC58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>
          <a:xfrm>
            <a:off x="8936247" y="3612875"/>
            <a:ext cx="2957767" cy="16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A58725-78C3-495E-80F9-51821C37F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469" y="221063"/>
            <a:ext cx="2992496" cy="16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DDD992-05CD-4C30-B292-9E5232DE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0"/>
          <a:stretch/>
        </p:blipFill>
        <p:spPr>
          <a:xfrm>
            <a:off x="8976509" y="1970208"/>
            <a:ext cx="2957767" cy="1456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384DA4-B0C0-4A90-A55B-285CD0AB5404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4197056" y="1928264"/>
            <a:ext cx="4773219" cy="41157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21EDDD-C975-4081-BCE6-318A57A9C0B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197056" y="3372513"/>
            <a:ext cx="4739191" cy="10543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405FD-64D2-46B0-838D-95475728F3F3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246367" y="1035059"/>
            <a:ext cx="4646102" cy="37601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C5478A-B25D-4BEF-9770-A2094857C3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557010" y="2698551"/>
            <a:ext cx="4419499" cy="33848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4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6C9E0B8-4601-47F4-A461-DA7227CB1217}"/>
              </a:ext>
            </a:extLst>
          </p:cNvPr>
          <p:cNvSpPr/>
          <p:nvPr/>
        </p:nvSpPr>
        <p:spPr>
          <a:xfrm rot="5400000">
            <a:off x="8254580" y="3775081"/>
            <a:ext cx="1918741" cy="7045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34082-14BC-4079-A242-55AE47825A68}"/>
              </a:ext>
            </a:extLst>
          </p:cNvPr>
          <p:cNvSpPr txBox="1"/>
          <p:nvPr/>
        </p:nvSpPr>
        <p:spPr>
          <a:xfrm>
            <a:off x="8262068" y="5291185"/>
            <a:ext cx="2395938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7C1C5-6FC4-4209-8593-9DB857751B7A}"/>
              </a:ext>
            </a:extLst>
          </p:cNvPr>
          <p:cNvSpPr txBox="1"/>
          <p:nvPr/>
        </p:nvSpPr>
        <p:spPr>
          <a:xfrm>
            <a:off x="1442495" y="247340"/>
            <a:ext cx="811872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Let’s us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learn a word</a:t>
            </a:r>
            <a:endParaRPr lang="en-US" sz="7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D6EE-3DA4-4C5A-B391-50B66F07F6D2}"/>
              </a:ext>
            </a:extLst>
          </p:cNvPr>
          <p:cNvSpPr txBox="1"/>
          <p:nvPr/>
        </p:nvSpPr>
        <p:spPr>
          <a:xfrm>
            <a:off x="8154648" y="1855518"/>
            <a:ext cx="2118606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22075-BF48-4D30-9E85-F090623C4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37958" y="2409516"/>
            <a:ext cx="4616970" cy="34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C7EBA7-A9BD-4662-B92D-9161F863383F}"/>
              </a:ext>
            </a:extLst>
          </p:cNvPr>
          <p:cNvGrpSpPr/>
          <p:nvPr/>
        </p:nvGrpSpPr>
        <p:grpSpPr>
          <a:xfrm>
            <a:off x="299803" y="389964"/>
            <a:ext cx="11367835" cy="5547693"/>
            <a:chOff x="299803" y="389964"/>
            <a:chExt cx="11367835" cy="55476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0B3C32-83F7-4A0E-B7EB-2810C123F612}"/>
                </a:ext>
              </a:extLst>
            </p:cNvPr>
            <p:cNvSpPr/>
            <p:nvPr/>
          </p:nvSpPr>
          <p:spPr>
            <a:xfrm>
              <a:off x="4155214" y="2305894"/>
              <a:ext cx="7512424" cy="3631763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Most.Sharmin Sultana</a:t>
              </a:r>
            </a:p>
            <a:p>
              <a:pPr algn="ctr"/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Assistant Teacher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Porahati Govt. Primary school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Harinakundu,Jhenaidah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.</a:t>
              </a:r>
            </a:p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itchFamily="34" charset="0"/>
                  <a:cs typeface="Nikosh" pitchFamily="2" charset="0"/>
                </a:rPr>
                <a:t>Email:sherminmithu@gmail.com</a:t>
              </a:r>
            </a:p>
          </p:txBody>
        </p:sp>
        <p:sp>
          <p:nvSpPr>
            <p:cNvPr id="5" name="Down Arrow Callout 12">
              <a:extLst>
                <a:ext uri="{FF2B5EF4-FFF2-40B4-BE49-F238E27FC236}">
                  <a16:creationId xmlns:a16="http://schemas.microsoft.com/office/drawing/2014/main" id="{49C14F64-2FE8-42E5-80A3-D9018F4871E9}"/>
                </a:ext>
              </a:extLst>
            </p:cNvPr>
            <p:cNvSpPr/>
            <p:nvPr/>
          </p:nvSpPr>
          <p:spPr>
            <a:xfrm>
              <a:off x="3183215" y="389964"/>
              <a:ext cx="4961964" cy="1624234"/>
            </a:xfrm>
            <a:prstGeom prst="down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Introduction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C9B077-22C1-43E2-88B8-47CCA25A9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3" y="1875295"/>
              <a:ext cx="3537679" cy="406236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9155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79D32C-C14A-4152-9FF1-9299B47E9E78}"/>
              </a:ext>
            </a:extLst>
          </p:cNvPr>
          <p:cNvGrpSpPr/>
          <p:nvPr/>
        </p:nvGrpSpPr>
        <p:grpSpPr>
          <a:xfrm>
            <a:off x="712030" y="209304"/>
            <a:ext cx="10283253" cy="6432287"/>
            <a:chOff x="712030" y="209304"/>
            <a:chExt cx="10283253" cy="64322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D8BD82-9BD2-45FA-A2FE-73F0C1AC66DC}"/>
                </a:ext>
              </a:extLst>
            </p:cNvPr>
            <p:cNvSpPr txBox="1"/>
            <p:nvPr/>
          </p:nvSpPr>
          <p:spPr>
            <a:xfrm>
              <a:off x="3537678" y="209304"/>
              <a:ext cx="4631960" cy="10156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E3D76B-BEE5-47A5-BC16-4B235AF48D21}"/>
                </a:ext>
              </a:extLst>
            </p:cNvPr>
            <p:cNvSpPr txBox="1"/>
            <p:nvPr/>
          </p:nvSpPr>
          <p:spPr>
            <a:xfrm>
              <a:off x="712030" y="1428452"/>
              <a:ext cx="10283253" cy="20005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Ø"/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you do in the afternoon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down your note book and discuss with your parents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about life everyday.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0BB414-569F-4CF6-BA8E-29892B8F5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1" t="14485" r="3742" b="11922"/>
            <a:stretch/>
          </p:blipFill>
          <p:spPr>
            <a:xfrm>
              <a:off x="954373" y="3429000"/>
              <a:ext cx="9798568" cy="3212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76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4065D-349E-44E9-BFDA-C8AE9093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338" y="3374674"/>
            <a:ext cx="946667" cy="84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D6731-982B-4C27-8B94-CF288848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5113" y="3937540"/>
            <a:ext cx="946667" cy="848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31EF9-6BC6-4CDF-A7C7-E0CAA4D0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005" y="5610923"/>
            <a:ext cx="946667" cy="848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BF30C-F6D0-4E3A-96E8-9B070B0E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672" y="4500406"/>
            <a:ext cx="946667" cy="848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529E2-C2A8-4406-AE7C-4AFC85CF7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77" y="4924868"/>
            <a:ext cx="946667" cy="848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DF02B-13C5-461E-8CEA-53E5EEF4A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990" y="4197230"/>
            <a:ext cx="946667" cy="848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FF775-4735-45EA-8D63-D6379F5D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990" y="5444248"/>
            <a:ext cx="946667" cy="848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C5E09-F392-4A18-85DE-002CD771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671" y="4924868"/>
            <a:ext cx="946667" cy="848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56D17-21F8-413D-9B31-4A579A4C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215" y="3672573"/>
            <a:ext cx="946667" cy="848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4EB9A-45BF-40EC-A6B8-07C8F335D4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608" y="4206704"/>
            <a:ext cx="946667" cy="848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BEFC9-83F0-4A2F-8925-61053DFF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23" y="4731361"/>
            <a:ext cx="946667" cy="848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A76500-5E22-4CDD-ACBB-F1548704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608" y="5201603"/>
            <a:ext cx="946667" cy="848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009D6-97A0-4CD5-8F84-A497E232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240" y="5444248"/>
            <a:ext cx="946667" cy="848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64244-E7D3-4B4D-A75E-395BF717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114" y="3928066"/>
            <a:ext cx="946667" cy="848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63D2CF-E012-4FDA-9DC8-5F598757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9781" y="4526122"/>
            <a:ext cx="946667" cy="848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64E40C-DCC1-49C7-A660-7C24BBE3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927" y="5626139"/>
            <a:ext cx="946667" cy="848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48C8C-2F71-440B-B045-3328DFB4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181" y="3376519"/>
            <a:ext cx="946667" cy="8489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240500-F833-40F4-A376-5E25BAFF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21" y="3151358"/>
            <a:ext cx="946667" cy="848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7B991A-A00F-4936-8C2B-1CB28DB4A9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275" y="3314031"/>
            <a:ext cx="946667" cy="848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63BDCD-6385-45C5-92D9-79156EE5A4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344" y="3777977"/>
            <a:ext cx="946667" cy="848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1CE872-565C-4423-BB92-ADC2E06C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031" y="4392874"/>
            <a:ext cx="946667" cy="8489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901B9F-EE91-408D-83CB-8493D1645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553" y="4618345"/>
            <a:ext cx="946667" cy="8489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C27534-285E-41AB-B2C5-4D25F9F1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553" y="4589669"/>
            <a:ext cx="946667" cy="8489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CBA111-55FD-4C24-B234-8B9A143C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763" y="5025622"/>
            <a:ext cx="946667" cy="848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DA5876-45F5-495E-81FE-D0E598CCC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018" y="4648133"/>
            <a:ext cx="946667" cy="8489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783E3F-E18C-4DFE-85E6-54C4066F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421" y="5755553"/>
            <a:ext cx="946667" cy="848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747558-59D0-4901-A911-C8FE5490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893" y="3797364"/>
            <a:ext cx="946667" cy="8489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B9FEE2-AB87-4C21-83AE-164BD61AC6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067" y="4473851"/>
            <a:ext cx="946667" cy="8489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1EC418-9196-49C2-9C62-65471D76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743" y="5146349"/>
            <a:ext cx="946667" cy="8489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B6BA583-71D2-4417-86D4-00C0C6B8E3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264" y="5847667"/>
            <a:ext cx="946667" cy="8489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744485-033E-4C85-A5E4-7745F01B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960" y="4067158"/>
            <a:ext cx="946667" cy="8489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F264E6-BB51-4D02-A6F8-BBD9E0E822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672" y="4488003"/>
            <a:ext cx="946667" cy="8489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487D45D-E277-486A-AD0C-C58D9F5C7247}"/>
              </a:ext>
            </a:extLst>
          </p:cNvPr>
          <p:cNvSpPr/>
          <p:nvPr/>
        </p:nvSpPr>
        <p:spPr>
          <a:xfrm>
            <a:off x="1792495" y="1933274"/>
            <a:ext cx="96215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</p:txBody>
      </p:sp>
    </p:spTree>
    <p:extLst>
      <p:ext uri="{BB962C8B-B14F-4D97-AF65-F5344CB8AC3E}">
        <p14:creationId xmlns:p14="http://schemas.microsoft.com/office/powerpoint/2010/main" val="365592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1.24909 -0.056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1.24909 -0.0562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1.24908 -0.0562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1.24909 -0.05625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1.24909 -0.0562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24909 -0.0562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24909 -0.0562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1.24909 -0.05625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1.24909 -0.0562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1.24909 -0.0562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1.24909 -0.05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1.24909 -0.0562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1.24909 -0.0562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1.24909 -0.05625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1.24909 -0.05625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1.24909 -0.0562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1.24908 -0.0562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1.24909 -0.05625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1.24909 -0.05625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1.24908 -0.05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L 1.24909 -0.05625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1.24909 -0.05625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1.24909 -0.05625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1.24909 -0.05625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1.24909 -0.05625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1.24909 -0.05625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1.24909 -0.05625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1.24909 -0.05625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1.24909 -0.05625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24909 -0.05625 " pathEditMode="relative" rAng="0" ptsTypes="AA">
                                      <p:cBhvr>
                                        <p:cTn id="1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1.24909 -0.05625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1.24909 -0.0562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CB21CC-9808-4C70-B6EA-7E63BEC247A2}"/>
              </a:ext>
            </a:extLst>
          </p:cNvPr>
          <p:cNvGrpSpPr/>
          <p:nvPr/>
        </p:nvGrpSpPr>
        <p:grpSpPr>
          <a:xfrm>
            <a:off x="650031" y="319742"/>
            <a:ext cx="11282277" cy="6218516"/>
            <a:chOff x="650031" y="319742"/>
            <a:chExt cx="11282277" cy="62185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AF615A-3632-4D65-B335-88EA5D8E3C51}"/>
                </a:ext>
              </a:extLst>
            </p:cNvPr>
            <p:cNvSpPr/>
            <p:nvPr/>
          </p:nvSpPr>
          <p:spPr>
            <a:xfrm>
              <a:off x="650031" y="419226"/>
              <a:ext cx="6291400" cy="1387307"/>
            </a:xfrm>
            <a:prstGeom prst="rect">
              <a:avLst/>
            </a:prstGeom>
            <a:ln/>
            <a:scene3d>
              <a:camera prst="orthographicFront"/>
              <a:lightRig rig="harsh" dir="t"/>
            </a:scene3d>
            <a:sp3d>
              <a:bevelT prst="angle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Today’s lesson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6ED257-D36D-4D1C-9A8E-A06BF8741C5E}"/>
                </a:ext>
              </a:extLst>
            </p:cNvPr>
            <p:cNvSpPr/>
            <p:nvPr/>
          </p:nvSpPr>
          <p:spPr>
            <a:xfrm>
              <a:off x="1867476" y="2284782"/>
              <a:ext cx="3784697" cy="76944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bn-BD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ive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everyday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DE562-938F-4C97-B927-0441AD5A10AB}"/>
                </a:ext>
              </a:extLst>
            </p:cNvPr>
            <p:cNvSpPr txBox="1"/>
            <p:nvPr/>
          </p:nvSpPr>
          <p:spPr>
            <a:xfrm>
              <a:off x="1903382" y="3532472"/>
              <a:ext cx="3784697" cy="21236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itchFamily="2" charset="0"/>
                  <a:cs typeface="Nikosh" pitchFamily="2" charset="0"/>
                </a:rPr>
                <a:t>Unit: 25</a:t>
              </a:r>
            </a:p>
            <a:p>
              <a:r>
                <a:rPr lang="en-US" sz="4400" dirty="0">
                  <a:latin typeface="Nikosh" pitchFamily="2" charset="0"/>
                  <a:cs typeface="Nikosh" pitchFamily="2" charset="0"/>
                </a:rPr>
                <a:t>Lessons: 4-6</a:t>
              </a:r>
            </a:p>
            <a:p>
              <a:r>
                <a:rPr lang="en-US" sz="4400" dirty="0">
                  <a:latin typeface="Nikosh" pitchFamily="2" charset="0"/>
                  <a:cs typeface="Nikosh" pitchFamily="2" charset="0"/>
                </a:rPr>
                <a:t>Page:51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B0F7E-77F0-4E2B-8F41-8D5E1F29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611" y="319742"/>
              <a:ext cx="3784697" cy="62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8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9CE264C-90F9-4B4D-ADD6-99943BBB68A7}"/>
              </a:ext>
            </a:extLst>
          </p:cNvPr>
          <p:cNvSpPr/>
          <p:nvPr/>
        </p:nvSpPr>
        <p:spPr>
          <a:xfrm>
            <a:off x="1767681" y="9144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7571A-2B42-4037-ADB4-164A454857DC}"/>
              </a:ext>
            </a:extLst>
          </p:cNvPr>
          <p:cNvSpPr txBox="1"/>
          <p:nvPr/>
        </p:nvSpPr>
        <p:spPr>
          <a:xfrm>
            <a:off x="624681" y="1708428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86FF4-4362-466D-9F67-3CA5D1666F3E}"/>
              </a:ext>
            </a:extLst>
          </p:cNvPr>
          <p:cNvSpPr txBox="1"/>
          <p:nvPr/>
        </p:nvSpPr>
        <p:spPr>
          <a:xfrm>
            <a:off x="624681" y="3283803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sounds and stress.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1.1.2 say simple words and phrases with proper sounds and stress.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AC382-F10C-4F57-ABC2-587754E4B862}"/>
              </a:ext>
            </a:extLst>
          </p:cNvPr>
          <p:cNvSpPr txBox="1"/>
          <p:nvPr/>
        </p:nvSpPr>
        <p:spPr>
          <a:xfrm>
            <a:off x="624681" y="2445603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Listening: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familiar with English sounds by listening to common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English words.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AA6B1-4A08-4A9C-84DD-E7201143F544}"/>
              </a:ext>
            </a:extLst>
          </p:cNvPr>
          <p:cNvSpPr txBox="1"/>
          <p:nvPr/>
        </p:nvSpPr>
        <p:spPr>
          <a:xfrm>
            <a:off x="719931" y="4503003"/>
            <a:ext cx="101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 about 30 new words)and simple sentences. </a:t>
            </a:r>
          </a:p>
        </p:txBody>
      </p:sp>
    </p:spTree>
    <p:extLst>
      <p:ext uri="{BB962C8B-B14F-4D97-AF65-F5344CB8AC3E}">
        <p14:creationId xmlns:p14="http://schemas.microsoft.com/office/powerpoint/2010/main" val="375738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11889-9484-4AA7-B2A1-407DBD635A18}"/>
              </a:ext>
            </a:extLst>
          </p:cNvPr>
          <p:cNvSpPr txBox="1"/>
          <p:nvPr/>
        </p:nvSpPr>
        <p:spPr>
          <a:xfrm>
            <a:off x="1058865" y="1320404"/>
            <a:ext cx="1007427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Let’s  see some picture</a:t>
            </a:r>
            <a:endParaRPr lang="en-US" sz="7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8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DD874-963D-4821-998E-ABB4A28C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55" y="0"/>
            <a:ext cx="809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9FF02-F505-442B-B3CF-ADC9348B209F}"/>
              </a:ext>
            </a:extLst>
          </p:cNvPr>
          <p:cNvSpPr txBox="1"/>
          <p:nvPr/>
        </p:nvSpPr>
        <p:spPr>
          <a:xfrm>
            <a:off x="3412760" y="2396127"/>
            <a:ext cx="5366479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everyday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A009D-2127-4970-A08F-007BA2152FF9}"/>
              </a:ext>
            </a:extLst>
          </p:cNvPr>
          <p:cNvSpPr txBox="1"/>
          <p:nvPr/>
        </p:nvSpPr>
        <p:spPr>
          <a:xfrm>
            <a:off x="3265514" y="617174"/>
            <a:ext cx="51439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B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Lessons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73898-650E-4B63-B498-3EDBF29FE1CF}"/>
              </a:ext>
            </a:extLst>
          </p:cNvPr>
          <p:cNvSpPr txBox="1"/>
          <p:nvPr/>
        </p:nvSpPr>
        <p:spPr>
          <a:xfrm>
            <a:off x="4387119" y="4036580"/>
            <a:ext cx="341775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 জীবন</a:t>
            </a:r>
          </a:p>
        </p:txBody>
      </p:sp>
    </p:spTree>
    <p:extLst>
      <p:ext uri="{BB962C8B-B14F-4D97-AF65-F5344CB8AC3E}">
        <p14:creationId xmlns:p14="http://schemas.microsoft.com/office/powerpoint/2010/main" val="368522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4CD6C-CF6E-4693-8E20-57A97DB74D7D}"/>
              </a:ext>
            </a:extLst>
          </p:cNvPr>
          <p:cNvSpPr txBox="1"/>
          <p:nvPr/>
        </p:nvSpPr>
        <p:spPr>
          <a:xfrm>
            <a:off x="572125" y="106357"/>
            <a:ext cx="1085756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 learn some word and word meaning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42297-0BBC-4BCE-82D8-70D203A09BA6}"/>
              </a:ext>
            </a:extLst>
          </p:cNvPr>
          <p:cNvSpPr txBox="1"/>
          <p:nvPr/>
        </p:nvSpPr>
        <p:spPr>
          <a:xfrm>
            <a:off x="3028013" y="1723476"/>
            <a:ext cx="3028013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9540F4-D5F1-4DC6-B65C-36E60881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5" t="28911" b="48116"/>
          <a:stretch/>
        </p:blipFill>
        <p:spPr>
          <a:xfrm>
            <a:off x="352397" y="4847622"/>
            <a:ext cx="3312826" cy="1851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DDA98-EB20-4BA2-B229-F9637E213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7435" r="65874" b="46124"/>
          <a:stretch/>
        </p:blipFill>
        <p:spPr>
          <a:xfrm>
            <a:off x="0" y="954860"/>
            <a:ext cx="3028013" cy="19376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A6DA1D-038D-4AA6-849F-E331F934D07D}"/>
              </a:ext>
            </a:extLst>
          </p:cNvPr>
          <p:cNvGrpSpPr/>
          <p:nvPr/>
        </p:nvGrpSpPr>
        <p:grpSpPr>
          <a:xfrm>
            <a:off x="4031041" y="5368008"/>
            <a:ext cx="2728418" cy="919401"/>
            <a:chOff x="4031041" y="5368008"/>
            <a:chExt cx="2728418" cy="9194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498021-B04C-4A57-868E-0BD9668A7D6F}"/>
                </a:ext>
              </a:extLst>
            </p:cNvPr>
            <p:cNvSpPr txBox="1"/>
            <p:nvPr/>
          </p:nvSpPr>
          <p:spPr>
            <a:xfrm>
              <a:off x="5138970" y="5368008"/>
              <a:ext cx="1620489" cy="9194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Play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5A387A9-2A33-4750-8488-BB03E856CA3B}"/>
                </a:ext>
              </a:extLst>
            </p:cNvPr>
            <p:cNvSpPr/>
            <p:nvPr/>
          </p:nvSpPr>
          <p:spPr>
            <a:xfrm>
              <a:off x="4031041" y="5619960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71B7-D6F7-4A43-B9AA-2855052F8878}"/>
              </a:ext>
            </a:extLst>
          </p:cNvPr>
          <p:cNvGrpSpPr/>
          <p:nvPr/>
        </p:nvGrpSpPr>
        <p:grpSpPr>
          <a:xfrm>
            <a:off x="7208404" y="5356708"/>
            <a:ext cx="4009421" cy="1021556"/>
            <a:chOff x="7208404" y="5356708"/>
            <a:chExt cx="4009421" cy="102155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37732F-C1DF-470E-A051-4F1487CE40E8}"/>
                </a:ext>
              </a:extLst>
            </p:cNvPr>
            <p:cNvSpPr txBox="1"/>
            <p:nvPr/>
          </p:nvSpPr>
          <p:spPr>
            <a:xfrm>
              <a:off x="8526779" y="5356708"/>
              <a:ext cx="2691046" cy="10215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খেলা করা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70BFE1BF-82E6-43A3-A6B3-C06B46607FFE}"/>
                </a:ext>
              </a:extLst>
            </p:cNvPr>
            <p:cNvSpPr/>
            <p:nvPr/>
          </p:nvSpPr>
          <p:spPr>
            <a:xfrm>
              <a:off x="7208404" y="5619958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5FBABF6-345A-4FD1-9AAE-9C78CDD82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66621" r="53928" b="7897"/>
          <a:stretch/>
        </p:blipFill>
        <p:spPr>
          <a:xfrm>
            <a:off x="572125" y="3429000"/>
            <a:ext cx="2830373" cy="15762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6CBF76-BA6C-4AB1-922D-36FCBA868E2E}"/>
              </a:ext>
            </a:extLst>
          </p:cNvPr>
          <p:cNvGrpSpPr/>
          <p:nvPr/>
        </p:nvGrpSpPr>
        <p:grpSpPr>
          <a:xfrm>
            <a:off x="4019862" y="3757424"/>
            <a:ext cx="3333326" cy="919401"/>
            <a:chOff x="4019862" y="3757424"/>
            <a:chExt cx="3333326" cy="919401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A13BFF57-9F6C-4F7D-A980-4553C32A5E4E}"/>
                </a:ext>
              </a:extLst>
            </p:cNvPr>
            <p:cNvSpPr/>
            <p:nvPr/>
          </p:nvSpPr>
          <p:spPr>
            <a:xfrm>
              <a:off x="4019862" y="3941990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174065-424D-4B23-865A-02F271341F49}"/>
                </a:ext>
              </a:extLst>
            </p:cNvPr>
            <p:cNvSpPr txBox="1"/>
            <p:nvPr/>
          </p:nvSpPr>
          <p:spPr>
            <a:xfrm>
              <a:off x="5360684" y="3757424"/>
              <a:ext cx="1992504" cy="9194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72FFF17-024A-4FBD-9562-5F29E8ADE8CC}"/>
              </a:ext>
            </a:extLst>
          </p:cNvPr>
          <p:cNvSpPr txBox="1"/>
          <p:nvPr/>
        </p:nvSpPr>
        <p:spPr>
          <a:xfrm>
            <a:off x="6096000" y="1667616"/>
            <a:ext cx="5896131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পাঠ অনুশীলন করা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A68083-A186-4676-90A9-28878879FAB7}"/>
              </a:ext>
            </a:extLst>
          </p:cNvPr>
          <p:cNvGrpSpPr/>
          <p:nvPr/>
        </p:nvGrpSpPr>
        <p:grpSpPr>
          <a:xfrm>
            <a:off x="8080884" y="3757424"/>
            <a:ext cx="3607795" cy="1021556"/>
            <a:chOff x="8080884" y="3757424"/>
            <a:chExt cx="3607795" cy="1021556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BFEAEF7-DC0D-4812-9E1A-6CA888B4A665}"/>
                </a:ext>
              </a:extLst>
            </p:cNvPr>
            <p:cNvSpPr/>
            <p:nvPr/>
          </p:nvSpPr>
          <p:spPr>
            <a:xfrm>
              <a:off x="8080884" y="3904987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3BFBB5-DE23-4E2E-8D1F-1E352DA0A8B8}"/>
                </a:ext>
              </a:extLst>
            </p:cNvPr>
            <p:cNvSpPr txBox="1"/>
            <p:nvPr/>
          </p:nvSpPr>
          <p:spPr>
            <a:xfrm>
              <a:off x="9550208" y="3757424"/>
              <a:ext cx="2138471" cy="10215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দেখা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22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96F61-EDA0-4B62-B7D3-BA6EA849D0C4}"/>
              </a:ext>
            </a:extLst>
          </p:cNvPr>
          <p:cNvSpPr txBox="1"/>
          <p:nvPr/>
        </p:nvSpPr>
        <p:spPr>
          <a:xfrm>
            <a:off x="5316511" y="1987016"/>
            <a:ext cx="15589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84A17F-7083-4EF4-9A3C-5C25FDEC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3" t="62063" r="8388" b="6419"/>
          <a:stretch/>
        </p:blipFill>
        <p:spPr>
          <a:xfrm>
            <a:off x="537249" y="1430195"/>
            <a:ext cx="3064158" cy="2095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A1B367-A961-41B6-A700-75FBE8139D7C}"/>
              </a:ext>
            </a:extLst>
          </p:cNvPr>
          <p:cNvSpPr txBox="1"/>
          <p:nvPr/>
        </p:nvSpPr>
        <p:spPr>
          <a:xfrm>
            <a:off x="5215920" y="4246915"/>
            <a:ext cx="176015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DC2FE9-C1CC-46A2-B6D3-20B3E434B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8" t="27493" r="31817" b="46067"/>
          <a:stretch/>
        </p:blipFill>
        <p:spPr>
          <a:xfrm>
            <a:off x="248889" y="3332571"/>
            <a:ext cx="3157801" cy="2095234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78E828-94B8-4EC0-BC7A-8395A3313063}"/>
              </a:ext>
            </a:extLst>
          </p:cNvPr>
          <p:cNvSpPr/>
          <p:nvPr/>
        </p:nvSpPr>
        <p:spPr>
          <a:xfrm>
            <a:off x="3934737" y="4498867"/>
            <a:ext cx="869430" cy="41549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515B7AA-A509-4548-AA70-9702743A2AB9}"/>
              </a:ext>
            </a:extLst>
          </p:cNvPr>
          <p:cNvSpPr/>
          <p:nvPr/>
        </p:nvSpPr>
        <p:spPr>
          <a:xfrm>
            <a:off x="7456206" y="4423620"/>
            <a:ext cx="869430" cy="415499"/>
          </a:xfrm>
          <a:prstGeom prst="rightArrow">
            <a:avLst>
              <a:gd name="adj1" fmla="val 50000"/>
              <a:gd name="adj2" fmla="val 4639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97DB47-B593-441F-88C6-962C9D00554D}"/>
              </a:ext>
            </a:extLst>
          </p:cNvPr>
          <p:cNvSpPr/>
          <p:nvPr/>
        </p:nvSpPr>
        <p:spPr>
          <a:xfrm>
            <a:off x="3889767" y="2238968"/>
            <a:ext cx="869430" cy="41549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D143C1C-2076-4A93-A6EF-130DBA4D6930}"/>
              </a:ext>
            </a:extLst>
          </p:cNvPr>
          <p:cNvSpPr/>
          <p:nvPr/>
        </p:nvSpPr>
        <p:spPr>
          <a:xfrm>
            <a:off x="7456206" y="2238966"/>
            <a:ext cx="869430" cy="41549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A8F4D-94EA-4B08-828F-713D3E0D36B3}"/>
              </a:ext>
            </a:extLst>
          </p:cNvPr>
          <p:cNvSpPr txBox="1"/>
          <p:nvPr/>
        </p:nvSpPr>
        <p:spPr>
          <a:xfrm>
            <a:off x="572125" y="106357"/>
            <a:ext cx="1104775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 learn some word and word meaning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722B39-675E-4759-AB7E-D5BDCC625B18}"/>
              </a:ext>
            </a:extLst>
          </p:cNvPr>
          <p:cNvSpPr txBox="1"/>
          <p:nvPr/>
        </p:nvSpPr>
        <p:spPr>
          <a:xfrm>
            <a:off x="8906354" y="1967034"/>
            <a:ext cx="1989054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76E2-93F9-40F8-8FF4-B3408351FF4E}"/>
              </a:ext>
            </a:extLst>
          </p:cNvPr>
          <p:cNvSpPr txBox="1"/>
          <p:nvPr/>
        </p:nvSpPr>
        <p:spPr>
          <a:xfrm>
            <a:off x="9172331" y="3988089"/>
            <a:ext cx="1407315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</p:txBody>
      </p:sp>
    </p:spTree>
    <p:extLst>
      <p:ext uri="{BB962C8B-B14F-4D97-AF65-F5344CB8AC3E}">
        <p14:creationId xmlns:p14="http://schemas.microsoft.com/office/powerpoint/2010/main" val="282121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4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266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Yu Gothic UI Semibold</vt:lpstr>
      <vt:lpstr>Arial</vt:lpstr>
      <vt:lpstr>Arial Narrow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2020-09-08T06:58:52Z</dcterms:created>
  <dcterms:modified xsi:type="dcterms:W3CDTF">2020-10-11T10:01:50Z</dcterms:modified>
</cp:coreProperties>
</file>