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4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69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77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0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1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2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0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0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8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1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7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64DE79-268F-4C1A-8933-263129D2AF90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8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jpg"/><Relationship Id="rId7" Type="http://schemas.openxmlformats.org/officeDocument/2006/relationships/image" Target="../media/image2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36" y="789139"/>
            <a:ext cx="6659198" cy="4987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77446" y="431542"/>
            <a:ext cx="2116898" cy="520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r>
              <a:rPr lang="en-US" sz="8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en-US" sz="8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r>
              <a:rPr lang="en-US" sz="8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8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659" y="619954"/>
            <a:ext cx="22400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0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0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bn-BD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2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40285" y="363255"/>
            <a:ext cx="9432099" cy="6012493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36" y="738934"/>
            <a:ext cx="4345227" cy="526113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691649" y="5173249"/>
            <a:ext cx="3251156" cy="50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472499" y="3432080"/>
            <a:ext cx="1343742" cy="25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5122" y="3175296"/>
            <a:ext cx="143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অনুফলক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2804" y="4992520"/>
            <a:ext cx="217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র‍্যাকিস বা অক্ষ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9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140" y="651353"/>
            <a:ext cx="10672175" cy="579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" y="5441254"/>
            <a:ext cx="10672175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87" y="2254684"/>
            <a:ext cx="5258758" cy="31552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ube 7"/>
          <p:cNvSpPr/>
          <p:nvPr/>
        </p:nvSpPr>
        <p:spPr>
          <a:xfrm>
            <a:off x="4045907" y="876822"/>
            <a:ext cx="1991638" cy="682669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3713967" y="1659698"/>
            <a:ext cx="2655517" cy="52609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7967" y="3320295"/>
            <a:ext cx="404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 ফলকের বৈশিষ্ট্যের ভিত্তিতে পত্রকে কয় ভাগে ভাগ করা হয় ? ব্যাখ্যা কর ।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9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2" y="570576"/>
            <a:ext cx="11285951" cy="5862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6"/>
          <p:cNvSpPr/>
          <p:nvPr/>
        </p:nvSpPr>
        <p:spPr>
          <a:xfrm>
            <a:off x="1138564" y="2705623"/>
            <a:ext cx="3795386" cy="207932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পত্রকের বিন্যাস অনুযায়ী যৌগিক পত্র দুই ধরনের, যথা- ক) পক্ষল যৌগিক পত্র ও খ) করতালাকার যৌগিক পত্র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19" y="1914126"/>
            <a:ext cx="2401801" cy="3260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44" y="1914126"/>
            <a:ext cx="3547475" cy="33181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5227" y="5128386"/>
            <a:ext cx="256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করতালাকার যৌগিকপত্র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5786" y="5128386"/>
            <a:ext cx="256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পক্ষল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 যৌগিকপত্র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4490579" y="1153679"/>
            <a:ext cx="3106455" cy="71398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2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244" y="513567"/>
            <a:ext cx="10496811" cy="5862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86" y="2446994"/>
            <a:ext cx="1880358" cy="1758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02" y="2478673"/>
            <a:ext cx="1301142" cy="169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38" y="2658555"/>
            <a:ext cx="1590923" cy="1387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38" y="4266054"/>
            <a:ext cx="998928" cy="1818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86" y="4174100"/>
            <a:ext cx="1104343" cy="1499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03" y="2498620"/>
            <a:ext cx="1409960" cy="1707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553" y="4475367"/>
            <a:ext cx="1082065" cy="1528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37" y="4410836"/>
            <a:ext cx="1213622" cy="1213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8506" y="1082113"/>
            <a:ext cx="37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যৌগিক পত্র</a:t>
            </a:r>
            <a:endParaRPr lang="en-US" sz="3200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47" y="265393"/>
            <a:ext cx="8581374" cy="643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0371" y="601249"/>
            <a:ext cx="275572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35" y="601249"/>
            <a:ext cx="1825930" cy="10955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60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191" y="413358"/>
            <a:ext cx="10797436" cy="6187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2-Point Star 3"/>
          <p:cNvSpPr/>
          <p:nvPr/>
        </p:nvSpPr>
        <p:spPr>
          <a:xfrm>
            <a:off x="3444654" y="713950"/>
            <a:ext cx="3344449" cy="964504"/>
          </a:xfrm>
          <a:prstGeom prst="star3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9148" y="2968668"/>
            <a:ext cx="503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প্রশ্নঃ সরল পত্র কাকে বলে ?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9148" y="3430333"/>
            <a:ext cx="503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প্রশ্নঃ দুইটি সরল পত্রের উদাহরন দাও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9149" y="3878483"/>
            <a:ext cx="503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৩। প্রশ্নঃ ৩টি যৌগিক পত্রের নাম বল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9148" y="4347863"/>
            <a:ext cx="503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৪। প্রশ্নঃ র‍্যাকিস কী ?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76" y="1250812"/>
            <a:ext cx="1414346" cy="1712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14" y="2658648"/>
            <a:ext cx="4033382" cy="302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Down Ribbon 11"/>
          <p:cNvSpPr/>
          <p:nvPr/>
        </p:nvSpPr>
        <p:spPr>
          <a:xfrm>
            <a:off x="3376307" y="1870246"/>
            <a:ext cx="3481141" cy="473601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30" y="544245"/>
            <a:ext cx="5782065" cy="4588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75322" y="2217059"/>
            <a:ext cx="5060516" cy="132343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bn-BD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5322" y="5333940"/>
            <a:ext cx="559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গাছের পাতার ধরন ব্যাখ্যা কর ।</a:t>
            </a:r>
            <a:endParaRPr lang="en-US" sz="3200" b="1">
              <a:ln w="9525">
                <a:solidFill>
                  <a:schemeClr val="bg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08" y="4347372"/>
            <a:ext cx="2905125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09" y="1811978"/>
            <a:ext cx="214312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46" y="6078345"/>
            <a:ext cx="974617" cy="730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4" y="6078345"/>
            <a:ext cx="974617" cy="730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42" y="6100908"/>
            <a:ext cx="974617" cy="730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40" y="6078345"/>
            <a:ext cx="974617" cy="730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38" y="6100908"/>
            <a:ext cx="974617" cy="730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36" y="6078345"/>
            <a:ext cx="974617" cy="730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234" y="6100908"/>
            <a:ext cx="974617" cy="7300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48" y="6078345"/>
            <a:ext cx="974617" cy="730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29" y="6075977"/>
            <a:ext cx="974617" cy="7300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52" y="6100908"/>
            <a:ext cx="974617" cy="7300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33" y="6100908"/>
            <a:ext cx="974617" cy="7300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96" y="6075977"/>
            <a:ext cx="974617" cy="7300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8" y="6100908"/>
            <a:ext cx="974617" cy="7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8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4" y="451896"/>
            <a:ext cx="8931059" cy="6172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9946" y="2630466"/>
            <a:ext cx="5461348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b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2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228601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91200" y="15240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676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18288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3500498"/>
            <a:ext cx="32766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শেফালী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,লালমনিরহাট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1" y="3481044"/>
            <a:ext cx="3276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বিজ্ঞান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6ষ্ঠ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18" y="30881"/>
            <a:ext cx="967161" cy="967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19" y="1524001"/>
            <a:ext cx="1439896" cy="1676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1"/>
          <a:stretch/>
        </p:blipFill>
        <p:spPr>
          <a:xfrm>
            <a:off x="2342729" y="708338"/>
            <a:ext cx="2703252" cy="257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15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265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6" y="1739354"/>
            <a:ext cx="214312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71" y="1763167"/>
            <a:ext cx="2197342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68" y="3854883"/>
            <a:ext cx="2800785" cy="1856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1920" y="1310671"/>
            <a:ext cx="1800225" cy="2752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71" y="3854884"/>
            <a:ext cx="2197022" cy="1856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63" y="1763167"/>
            <a:ext cx="2209800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6" y="3854884"/>
            <a:ext cx="2143125" cy="1856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43" y="3842811"/>
            <a:ext cx="2162175" cy="1869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751936" y="650113"/>
            <a:ext cx="4688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-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5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7" y="726510"/>
            <a:ext cx="9670094" cy="55917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908121" y="1390389"/>
            <a:ext cx="4359057" cy="76944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6000" b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340" y="2793304"/>
            <a:ext cx="5223353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40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“পত্রের প্রকারভেদ”</a:t>
            </a:r>
            <a:endParaRPr lang="en-US" sz="4000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9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707" y="751562"/>
            <a:ext cx="9770301" cy="55991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308954" y="1277656"/>
            <a:ext cx="2567836" cy="87682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8252" y="2693096"/>
            <a:ext cx="503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250" y="3229917"/>
            <a:ext cx="633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পত্রফলকের বৈশিষ্ট্যের ভিত্তিতে পত্র কত প্রকার তা বলতে পারবে ।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251" y="3766738"/>
            <a:ext cx="503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সরল পত্র চিহ্নিত করতে পারবে ।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8251" y="4228403"/>
            <a:ext cx="503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পত্র চিহ্নিত করতে পারবে ।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8250" y="4767022"/>
            <a:ext cx="503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ত্রের প্রকারভেদ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।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2430049" y="3331923"/>
            <a:ext cx="338201" cy="250521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2430049" y="3833833"/>
            <a:ext cx="338201" cy="250521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2430049" y="4296367"/>
            <a:ext cx="338201" cy="250521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2430049" y="4835855"/>
            <a:ext cx="338201" cy="250521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3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082" y="551145"/>
            <a:ext cx="10246291" cy="5849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30673" y="1252603"/>
            <a:ext cx="678910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   পত্রফলকের বৈশিষ্ট্যের ভিত্তিতে পত্রকে প্রধানত দুই ভাগে ভাগ       করা হয়, যথা- ১) সরল পত্র ও ২) যৌগিক পত্র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12" y="2947986"/>
            <a:ext cx="321945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92" y="2719387"/>
            <a:ext cx="2247900" cy="1876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8057" y="4595812"/>
            <a:ext cx="192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পত্র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616" y="4595812"/>
            <a:ext cx="192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134" y="839244"/>
            <a:ext cx="9795354" cy="54488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71" y="1341329"/>
            <a:ext cx="3156557" cy="242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26076" y="3723948"/>
            <a:ext cx="144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পত্র</a:t>
            </a:r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5511" y="3723948"/>
            <a:ext cx="144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</a:t>
            </a:r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0362" y="4421688"/>
            <a:ext cx="770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mtClean="0"/>
              <a:t>একটি আমের পাতা ও একটি তেঁতুলপাতা হাতে নিয়ে দেখলেই বুঝা যাবে যে আমপাতার ফলকটি অখন্ডিত কিন্তু তেঁতুলপাতাটির ফলক ক্ষুদ্র ক্ষুদ্র অংশে খন্ডিত ।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44" y="1341329"/>
            <a:ext cx="3305501" cy="242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1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186" y="526092"/>
            <a:ext cx="9945666" cy="571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0" y="2423786"/>
            <a:ext cx="5309588" cy="315655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152395" y="901873"/>
            <a:ext cx="4292256" cy="496030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পত্রের বৃন্তের উপরে একটিমাত্র পত্র ফলক থাকে । আম,জাম,কাঁঠাল,বট ইত্যাদি উদ্ভিদের পাতা সরল পত্র । একটি সরল পত্রের কিনারা অখন্ডিত বা অসম্পূর্ণভাবে খন্দিত থাকে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5544860" y="1011476"/>
            <a:ext cx="4572000" cy="926926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পত্র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5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348" y="563671"/>
            <a:ext cx="10246290" cy="57118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6275540" y="663880"/>
            <a:ext cx="3845490" cy="157828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2242160"/>
            <a:ext cx="4557061" cy="3430992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1027135" y="925788"/>
            <a:ext cx="5248405" cy="4747364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গোলাপ,নিম,তেঁতুল,সজনে ইত্যাদি উদ্ভিদের পাতা পরীক্ষা করে দেখলে দেখা যাবে যে প্রতিটি পাতায় অনেকগুলো ছোট ছোট ফলক থাকে । এরা অনুফলক । যৌগিক পত্রের ফলকটি সম্পূর্ণভাবে খন্ডিত হয় এবং খন্ডিত অংশগুলো পরস্পর হতে আলাদাভাবে অনুফলক সৃষ্টি করে । অনুফলক বা পত্রকগুলো যে দন্ডে সাজানো থাকে তাকে র‍্যাকিস বা অক্ষ বলে ।</a:t>
            </a:r>
            <a:endParaRPr lang="en-US" sz="240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384</TotalTime>
  <Words>318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NikoshBAN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59</cp:revision>
  <dcterms:created xsi:type="dcterms:W3CDTF">2018-01-04T09:19:08Z</dcterms:created>
  <dcterms:modified xsi:type="dcterms:W3CDTF">2020-10-11T12:59:09Z</dcterms:modified>
</cp:coreProperties>
</file>