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7" r:id="rId4"/>
    <p:sldId id="258" r:id="rId5"/>
    <p:sldId id="259" r:id="rId6"/>
    <p:sldId id="256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3DB8-EAFE-4B17-AF8D-D9857DB24FD8}" type="datetime2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Sunday, October 4, 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3DED1">
                    <a:shade val="50000"/>
                  </a:srgbClr>
                </a:solidFill>
              </a:rPr>
              <a:t>Maksudur Rahman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80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435A-42E8-4A3A-8B96-790C490DB4A1}" type="datetime2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Sunday, October 4, 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3DED1">
                    <a:shade val="50000"/>
                  </a:srgbClr>
                </a:solidFill>
              </a:rPr>
              <a:t>Maksudur Rahman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6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EAAD-4D33-4A82-8473-D7120E7B844E}" type="datetime2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Sunday, October 4, 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3DED1">
                    <a:shade val="50000"/>
                  </a:srgbClr>
                </a:solidFill>
              </a:rPr>
              <a:t>Maksudur Rahman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B8D2-2F9C-455F-ABE0-8EA5C960447A}" type="datetime2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Sunday, October 4, 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3DED1">
                    <a:shade val="50000"/>
                  </a:srgbClr>
                </a:solidFill>
              </a:rPr>
              <a:t>Maksudur Rahman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15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9897-4EBE-40E0-A523-638746020455}" type="datetime2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Sunday, October 4, 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3DED1">
                    <a:shade val="50000"/>
                  </a:srgbClr>
                </a:solidFill>
              </a:rPr>
              <a:t>Maksudur Rahman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98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330D1-9EC7-4C09-B709-8C813356F965}" type="datetime2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Sunday, October 4, 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3DED1">
                    <a:shade val="50000"/>
                  </a:srgbClr>
                </a:solidFill>
              </a:rPr>
              <a:t>Maksudur Rahman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34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2D73-95F8-4BFC-9032-854195D170FA}" type="datetime2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Sunday, October 4, 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3DED1">
                    <a:shade val="50000"/>
                  </a:srgbClr>
                </a:solidFill>
              </a:rPr>
              <a:t>Maksudur Rahman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17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FE52-FD4A-469E-9491-F6A9E5A511FB}" type="datetime2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Sunday, October 4, 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3DED1">
                    <a:shade val="50000"/>
                  </a:srgbClr>
                </a:solidFill>
              </a:rPr>
              <a:t>Maksudur Rahman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9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D4F0-9723-49CC-98A0-03166672190A}" type="datetime2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Sunday, October 4, 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3DED1">
                    <a:shade val="50000"/>
                  </a:srgbClr>
                </a:solidFill>
              </a:rPr>
              <a:t>Maksudur Rahman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78101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3F21-473F-47E0-AE9E-DD1CB5FBFE42}" type="datetime2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Sunday, October 4, 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3DED1">
                    <a:shade val="50000"/>
                  </a:srgbClr>
                </a:solidFill>
              </a:rPr>
              <a:t>Maksudur Rahman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36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CA5E-CCAB-4744-8AD8-AD846844F6F6}" type="datetime2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Sunday, October 4, 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E3DED1">
                    <a:shade val="50000"/>
                  </a:srgbClr>
                </a:solidFill>
              </a:rPr>
              <a:t>Maksudur Rahman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11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B877BC4-94B5-4AD1-ABF6-1CFE7B8EC005}" type="datetime2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Sunday, October 4, 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E3DED1">
                    <a:shade val="50000"/>
                  </a:srgbClr>
                </a:solidFill>
              </a:rPr>
              <a:t>Maksudur Rahman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2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3048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prstClr val="black"/>
                </a:solidFill>
                <a:latin typeface="Shorif Ador Unicode" pitchFamily="2" charset="0"/>
                <a:cs typeface="Shorif Ador Unicode" pitchFamily="2" charset="0"/>
              </a:rPr>
              <a:t>স্বাগতম</a:t>
            </a:r>
            <a:r>
              <a:rPr lang="en-US" dirty="0">
                <a:solidFill>
                  <a:prstClr val="black"/>
                </a:solidFill>
                <a:latin typeface="Shorif Ador Unicode" pitchFamily="2" charset="0"/>
                <a:cs typeface="Shorif Ador Unicode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577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534400" cy="822325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IN" sz="4900" dirty="0">
                <a:latin typeface="Shorif Ador Unicode" pitchFamily="2" charset="0"/>
                <a:cs typeface="Shorif Ador Unicode" pitchFamily="2" charset="0"/>
              </a:rPr>
              <a:t>পরিচিতি</a:t>
            </a:r>
            <a:r>
              <a:rPr lang="bn-IN" dirty="0">
                <a:latin typeface="Shorif Ador Unicode" pitchFamily="2" charset="0"/>
                <a:cs typeface="Shorif Ador Unicode" pitchFamily="2" charset="0"/>
              </a:rPr>
              <a:t> </a:t>
            </a:r>
            <a:endParaRPr lang="en-US" dirty="0">
              <a:latin typeface="Shorif Ador Unicode" pitchFamily="2" charset="0"/>
              <a:cs typeface="Shorif Ador Unicode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04800" y="1143000"/>
            <a:ext cx="4191000" cy="838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3600" u="sng" dirty="0">
                <a:latin typeface="SolaimanLipi" pitchFamily="66" charset="0"/>
                <a:cs typeface="SolaimanLipi" pitchFamily="66" charset="0"/>
              </a:rPr>
              <a:t>শিক্ষক</a:t>
            </a:r>
            <a:r>
              <a:rPr lang="bn-IN" sz="36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IN" sz="3600" u="sng" dirty="0">
                <a:latin typeface="SolaimanLipi" pitchFamily="66" charset="0"/>
                <a:cs typeface="SolaimanLipi" pitchFamily="66" charset="0"/>
              </a:rPr>
              <a:t>পরিচিতি</a:t>
            </a:r>
            <a:r>
              <a:rPr lang="bn-IN" sz="3600" dirty="0">
                <a:latin typeface="SolaimanLipi" pitchFamily="66" charset="0"/>
                <a:cs typeface="SolaimanLipi" pitchFamily="66" charset="0"/>
              </a:rPr>
              <a:t> </a:t>
            </a:r>
            <a:endParaRPr lang="en-US" sz="36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4495800" y="1143000"/>
            <a:ext cx="4343400" cy="838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3600" u="sng" dirty="0">
                <a:latin typeface="SolaimanLipi" pitchFamily="66" charset="0"/>
                <a:cs typeface="SolaimanLipi" pitchFamily="66" charset="0"/>
              </a:rPr>
              <a:t>পাঠ</a:t>
            </a:r>
            <a:r>
              <a:rPr lang="bn-IN" sz="3600" dirty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IN" sz="3600" u="sng" dirty="0">
                <a:latin typeface="SolaimanLipi" pitchFamily="66" charset="0"/>
                <a:cs typeface="SolaimanLipi" pitchFamily="66" charset="0"/>
              </a:rPr>
              <a:t>পরিচিতি</a:t>
            </a:r>
            <a:r>
              <a:rPr lang="bn-IN" sz="3600" dirty="0">
                <a:latin typeface="SolaimanLipi" pitchFamily="66" charset="0"/>
                <a:cs typeface="SolaimanLipi" pitchFamily="66" charset="0"/>
              </a:rPr>
              <a:t> </a:t>
            </a:r>
            <a:endParaRPr lang="en-US" sz="3600" dirty="0"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1"/>
            <a:ext cx="2136080" cy="2137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366215" y="3962400"/>
            <a:ext cx="4267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prstClr val="black"/>
                </a:solidFill>
                <a:latin typeface="SolaimanLipi" pitchFamily="66" charset="0"/>
                <a:cs typeface="SolaimanLipi" pitchFamily="66" charset="0"/>
              </a:rPr>
              <a:t>মোঃ </a:t>
            </a:r>
            <a:r>
              <a:rPr lang="en-US" sz="4000" b="1" dirty="0" err="1">
                <a:solidFill>
                  <a:prstClr val="black"/>
                </a:solidFill>
                <a:latin typeface="SolaimanLipi" pitchFamily="66" charset="0"/>
                <a:cs typeface="SolaimanLipi" pitchFamily="66" charset="0"/>
              </a:rPr>
              <a:t>মাকসুদুর</a:t>
            </a:r>
            <a:r>
              <a:rPr lang="en-US" sz="4000" b="1" dirty="0">
                <a:solidFill>
                  <a:prstClr val="black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SolaimanLipi" pitchFamily="66" charset="0"/>
                <a:cs typeface="SolaimanLipi" pitchFamily="66" charset="0"/>
              </a:rPr>
              <a:t>রহমান</a:t>
            </a:r>
            <a:r>
              <a:rPr lang="en-US" sz="4000" b="1" dirty="0">
                <a:solidFill>
                  <a:prstClr val="black"/>
                </a:solidFill>
                <a:latin typeface="SolaimanLipi" pitchFamily="66" charset="0"/>
                <a:cs typeface="SolaimanLipi" pitchFamily="66" charset="0"/>
              </a:rPr>
              <a:t> </a:t>
            </a:r>
            <a:endParaRPr lang="bn-BD" sz="4000" b="1" dirty="0">
              <a:solidFill>
                <a:prstClr val="black"/>
              </a:solidFill>
              <a:latin typeface="SolaimanLipi" pitchFamily="66" charset="0"/>
              <a:cs typeface="SolaimanLipi" pitchFamily="66" charset="0"/>
            </a:endParaRPr>
          </a:p>
          <a:p>
            <a:pPr algn="ctr"/>
            <a:r>
              <a:rPr lang="bn-BD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600" b="1" dirty="0" err="1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দিদার</a:t>
            </a:r>
            <a:r>
              <a:rPr lang="en-US" sz="3600" b="1" dirty="0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মডেল</a:t>
            </a:r>
            <a:r>
              <a:rPr lang="en-US" sz="3600" b="1" dirty="0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হাই</a:t>
            </a:r>
            <a:r>
              <a:rPr lang="en-US" sz="3600" b="1" dirty="0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600" b="1" dirty="0" err="1">
                <a:solidFill>
                  <a:srgbClr val="33CC33"/>
                </a:solidFill>
                <a:latin typeface="SolaimanLipi" pitchFamily="66" charset="0"/>
                <a:cs typeface="SolaimanLipi" pitchFamily="66" charset="0"/>
              </a:rPr>
              <a:t>স্কুল</a:t>
            </a:r>
            <a:endParaRPr lang="bn-BD" sz="3600" b="1" dirty="0">
              <a:solidFill>
                <a:srgbClr val="33CC33"/>
              </a:solidFill>
              <a:latin typeface="SolaimanLipi" pitchFamily="66" charset="0"/>
              <a:cs typeface="SolaimanLipi" pitchFamily="66" charset="0"/>
            </a:endParaRPr>
          </a:p>
          <a:p>
            <a:pPr algn="ctr"/>
            <a:r>
              <a:rPr lang="en-US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</a:t>
            </a:r>
            <a:r>
              <a:rPr lang="en-US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১৮১৫৪২৩৩১৭ 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maksudurrahman1990</a:t>
            </a:r>
            <a:r>
              <a:rPr lang="bn-BD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67400" y="762000"/>
            <a:ext cx="3048000" cy="365125"/>
          </a:xfrm>
        </p:spPr>
        <p:txBody>
          <a:bodyPr/>
          <a:lstStyle/>
          <a:p>
            <a:pPr algn="l"/>
            <a:fld id="{F0679897-4EBE-40E0-A523-638746020455}" type="datetime2">
              <a:rPr lang="en-US" sz="1400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 algn="l"/>
              <a:t>Sunday, October 4, 2020</a:t>
            </a:fld>
            <a:endParaRPr lang="en-US" sz="14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800" y="1921342"/>
            <a:ext cx="3504367" cy="46318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41158" y="5411224"/>
            <a:ext cx="2286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solidFill>
                  <a:prstClr val="black"/>
                </a:solidFill>
                <a:latin typeface="SolaimanLipi" pitchFamily="66" charset="0"/>
                <a:cs typeface="SolaimanLipi" pitchFamily="66" charset="0"/>
              </a:rPr>
              <a:t>অধ্যায়ঃ ১ম</a:t>
            </a:r>
            <a:endParaRPr lang="en-US" dirty="0">
              <a:solidFill>
                <a:prstClr val="black"/>
              </a:solidFill>
              <a:latin typeface="SolaimanLipi" pitchFamily="66" charset="0"/>
              <a:cs typeface="SolaimanLipi" pitchFamily="66" charset="0"/>
            </a:endParaRPr>
          </a:p>
          <a:p>
            <a:pPr algn="ctr"/>
            <a:r>
              <a:rPr lang="en-US" dirty="0" err="1">
                <a:solidFill>
                  <a:prstClr val="black"/>
                </a:solidFill>
                <a:latin typeface="SolaimanLipi" pitchFamily="66" charset="0"/>
                <a:cs typeface="SolaimanLipi" pitchFamily="66" charset="0"/>
              </a:rPr>
              <a:t>কর্মেই</a:t>
            </a:r>
            <a:r>
              <a:rPr lang="en-US" dirty="0">
                <a:solidFill>
                  <a:prstClr val="black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olaimanLipi" pitchFamily="66" charset="0"/>
                <a:cs typeface="SolaimanLipi" pitchFamily="66" charset="0"/>
              </a:rPr>
              <a:t>আনন্দ</a:t>
            </a:r>
            <a:r>
              <a:rPr lang="en-US" dirty="0">
                <a:solidFill>
                  <a:prstClr val="black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bn-IN" dirty="0">
                <a:solidFill>
                  <a:prstClr val="black"/>
                </a:solidFill>
                <a:latin typeface="SolaimanLipi" pitchFamily="66" charset="0"/>
                <a:cs typeface="SolaimanLipi" pitchFamily="66" charset="0"/>
              </a:rPr>
              <a:t> </a:t>
            </a:r>
          </a:p>
          <a:p>
            <a:pPr algn="ctr"/>
            <a:r>
              <a:rPr lang="bn-IN" dirty="0">
                <a:solidFill>
                  <a:prstClr val="black"/>
                </a:solidFill>
                <a:latin typeface="SolaimanLipi" pitchFamily="66" charset="0"/>
                <a:cs typeface="SolaimanLipi" pitchFamily="66" charset="0"/>
              </a:rPr>
              <a:t>পাঠ ১ </a:t>
            </a:r>
          </a:p>
          <a:p>
            <a:pPr algn="ctr"/>
            <a:r>
              <a:rPr lang="bn-IN" dirty="0">
                <a:solidFill>
                  <a:prstClr val="black"/>
                </a:solidFill>
                <a:latin typeface="SolaimanLipi" pitchFamily="66" charset="0"/>
                <a:cs typeface="SolaimanLipi" pitchFamily="66" charset="0"/>
              </a:rPr>
              <a:t>আত্মম</a:t>
            </a:r>
            <a:r>
              <a:rPr lang="en-US" dirty="0" err="1">
                <a:solidFill>
                  <a:prstClr val="black"/>
                </a:solidFill>
                <a:latin typeface="SolaimanLipi" pitchFamily="66" charset="0"/>
                <a:cs typeface="SolaimanLipi" pitchFamily="66" charset="0"/>
              </a:rPr>
              <a:t>র্যাদা</a:t>
            </a:r>
            <a:r>
              <a:rPr lang="bn-IN" dirty="0">
                <a:solidFill>
                  <a:prstClr val="black"/>
                </a:solidFill>
                <a:latin typeface="SolaimanLipi" pitchFamily="66" charset="0"/>
                <a:cs typeface="SolaimanLipi" pitchFamily="66" charset="0"/>
              </a:rPr>
              <a:t>র ধারণা </a:t>
            </a:r>
          </a:p>
        </p:txBody>
      </p:sp>
    </p:spTree>
    <p:extLst>
      <p:ext uri="{BB962C8B-B14F-4D97-AF65-F5344CB8AC3E}">
        <p14:creationId xmlns:p14="http://schemas.microsoft.com/office/powerpoint/2010/main" val="414088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11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152400"/>
            <a:ext cx="8839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Shorif Bongobondhu UNICODE" pitchFamily="2" charset="0"/>
                <a:cs typeface="Shorif Bongobondhu UNICODE" pitchFamily="2" charset="0"/>
              </a:rPr>
              <a:t>কর্মেই আনন্দ </a:t>
            </a:r>
            <a:endParaRPr lang="en-US" sz="7200" dirty="0">
              <a:latin typeface="Shorif Bongobondhu UNICODE" pitchFamily="2" charset="0"/>
              <a:cs typeface="Shorif Bongobondhu UNICODE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52729"/>
            <a:ext cx="8839200" cy="152867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t="8562" r="3324" b="8064"/>
          <a:stretch/>
        </p:blipFill>
        <p:spPr>
          <a:xfrm>
            <a:off x="152400" y="2881405"/>
            <a:ext cx="8839200" cy="35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593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89939"/>
            <a:ext cx="8534400" cy="141774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07680"/>
            <a:ext cx="8534400" cy="203659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36318"/>
            <a:ext cx="8534400" cy="2261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82053"/>
            <a:ext cx="85344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Shorif Bongobondhu UNICODE" pitchFamily="2" charset="0"/>
                <a:cs typeface="Shorif Bongobondhu UNICODE" pitchFamily="2" charset="0"/>
              </a:rPr>
              <a:t>আত্মমর্যাদার ধারণা </a:t>
            </a:r>
            <a:endParaRPr lang="en-US" sz="4000" dirty="0">
              <a:latin typeface="Shorif Bongobondhu UNICODE" pitchFamily="2" charset="0"/>
              <a:cs typeface="Shorif Bongobondhu 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215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3" y="1600199"/>
            <a:ext cx="8479400" cy="48322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3" y="381000"/>
            <a:ext cx="8534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786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261280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41408"/>
            <a:ext cx="8534400" cy="35899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00400"/>
            <a:ext cx="8534400" cy="169542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95825"/>
            <a:ext cx="8534400" cy="179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203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" r="1783"/>
          <a:stretch/>
        </p:blipFill>
        <p:spPr>
          <a:xfrm>
            <a:off x="436728" y="761998"/>
            <a:ext cx="8325135" cy="5971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9" y="238778"/>
            <a:ext cx="832513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Shorif Bongobondhu UNICODE" pitchFamily="2" charset="0"/>
                <a:cs typeface="Shorif Bongobondhu UNICODE" pitchFamily="2" charset="0"/>
              </a:rPr>
              <a:t>বাড়ির কাজ </a:t>
            </a:r>
            <a:endParaRPr lang="en-US" sz="2800" dirty="0">
              <a:latin typeface="Shorif Bongobondhu UNICODE" pitchFamily="2" charset="0"/>
              <a:cs typeface="Shorif Bongobondhu 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0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5" y="228600"/>
            <a:ext cx="8534400" cy="47193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014" y="4947953"/>
            <a:ext cx="8534399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Shorif Bongobondhu UNICODE" pitchFamily="2" charset="0"/>
                <a:cs typeface="Shorif Bongobondhu UNICODE" pitchFamily="2" charset="0"/>
              </a:rPr>
              <a:t>সবাইকে ধন্যবাদ। </a:t>
            </a:r>
            <a:endParaRPr lang="en-US" sz="9600" dirty="0">
              <a:latin typeface="Shorif Bongobondhu UNICODE" pitchFamily="2" charset="0"/>
              <a:cs typeface="Shorif Bongobondhu UNICO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544294"/>
      </p:ext>
    </p:extLst>
  </p:cSld>
  <p:clrMapOvr>
    <a:masterClrMapping/>
  </p:clrMapOvr>
  <p:transition spd="slow">
    <p:cover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46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Calibri</vt:lpstr>
      <vt:lpstr>Georgia</vt:lpstr>
      <vt:lpstr>NikoshBAN</vt:lpstr>
      <vt:lpstr>Shorif Ador Unicode</vt:lpstr>
      <vt:lpstr>Shorif Bongobondhu UNICODE</vt:lpstr>
      <vt:lpstr>SolaimanLipi</vt:lpstr>
      <vt:lpstr>Verdana</vt:lpstr>
      <vt:lpstr>Wingdings</vt:lpstr>
      <vt:lpstr>Wingdings 2</vt:lpstr>
      <vt:lpstr>Office Theme</vt:lpstr>
      <vt:lpstr>Aspect</vt:lpstr>
      <vt:lpstr>Civic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Maksudur Rahman</cp:lastModifiedBy>
  <cp:revision>10</cp:revision>
  <dcterms:created xsi:type="dcterms:W3CDTF">2006-08-16T00:00:00Z</dcterms:created>
  <dcterms:modified xsi:type="dcterms:W3CDTF">2020-10-04T11:59:07Z</dcterms:modified>
</cp:coreProperties>
</file>