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7" r:id="rId4"/>
    <p:sldId id="274" r:id="rId5"/>
    <p:sldId id="261" r:id="rId6"/>
    <p:sldId id="276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81" r:id="rId15"/>
    <p:sldId id="278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86" d="100"/>
          <a:sy n="86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ru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ver dir="ru"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1"/>
            <a:ext cx="7620000" cy="221599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dgsf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200400"/>
            <a:ext cx="5334000" cy="304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over dir="ru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5943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থ্রো-ইন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81000"/>
            <a:ext cx="7696200" cy="5486400"/>
          </a:xfrm>
          <a:prstGeom prst="rect">
            <a:avLst/>
          </a:prstGeom>
        </p:spPr>
      </p:pic>
    </p:spTree>
  </p:cSld>
  <p:clrMapOvr>
    <a:masterClrMapping/>
  </p:clrMapOvr>
  <p:transition>
    <p:cover dir="ru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62116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হেডিং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ab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28600"/>
            <a:ext cx="6400800" cy="5562600"/>
          </a:xfrm>
          <a:prstGeom prst="rect">
            <a:avLst/>
          </a:prstGeom>
        </p:spPr>
      </p:pic>
    </p:spTree>
  </p:cSld>
  <p:clrMapOvr>
    <a:masterClrMapping/>
  </p:clrMapOvr>
  <p:transition>
    <p:cover dir="ru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এখন কি দেখছ?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5638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ফেডারেশন ইন্টারন্যাশনাল দি ফুটবল অ্যাসোসিয়েশন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fif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1" y="1295400"/>
            <a:ext cx="7467600" cy="4267200"/>
          </a:xfrm>
          <a:prstGeom prst="rect">
            <a:avLst/>
          </a:prstGeom>
        </p:spPr>
      </p:pic>
    </p:spTree>
  </p:cSld>
  <p:clrMapOvr>
    <a:masterClrMapping/>
  </p:clrMapOvr>
  <p:transition>
    <p:cover dir="ru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ফুটবলের আইন কানুন সম্পকে ৫মিনিট পড়তে বলব?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59436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১৭ টি আইন</a:t>
            </a:r>
            <a:endParaRPr lang="en-US" sz="4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ra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447800"/>
            <a:ext cx="7696200" cy="4572000"/>
          </a:xfrm>
          <a:prstGeom prst="rect">
            <a:avLst/>
          </a:prstGeom>
        </p:spPr>
      </p:pic>
    </p:spTree>
  </p:cSld>
  <p:clrMapOvr>
    <a:masterClrMapping/>
  </p:clrMapOvr>
  <p:transition spd="slow">
    <p:cover dir="ru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5240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200400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ফুটবলের আইন গুলো ধারা বাহিক ভাবে লিখ?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4478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দ্দদ্দগত কাজঃ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3716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ফুটবল খেলার ফাঊল ও অসদাচারন গুলো বর্ণনা কর?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দলগত কাজঃ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552700"/>
            <a:ext cx="7619999" cy="3848100"/>
          </a:xfrm>
          <a:prstGeom prst="rect">
            <a:avLst/>
          </a:prstGeom>
        </p:spPr>
      </p:pic>
    </p:spTree>
  </p:cSld>
  <p:clrMapOvr>
    <a:masterClrMapping/>
  </p:clrMapOvr>
  <p:transition spd="slow">
    <p:cover dir="ru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7526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dirty="0" smtClean="0"/>
              <a:t>?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514600" y="228600"/>
            <a:ext cx="3810000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/>
          </a:bodyPr>
          <a:lstStyle/>
          <a:p>
            <a:pPr marL="274320" lvl="8" indent="-274320"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ফুটবল খেলার মাঠ কত প্রকার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marL="274320" lvl="8" indent="-274320"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ফুটবল খেলার আইন কয়টি?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ফুটবল ফ্রি কিক কী?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পেনাল্টি কিক কী?</a:t>
            </a:r>
          </a:p>
          <a:p>
            <a:pPr marL="274320" lvl="8" indent="-274320">
              <a:buClr>
                <a:schemeClr val="accent3"/>
              </a:buClr>
              <a:buSzPct val="95000"/>
              <a:buFont typeface="Wingdings 2"/>
              <a:buChar char=""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ver dir="ru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048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বাড়ীর কাজঃ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6002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ফুটবলের  আইন গুলোরকৌশল খাতায় লিখে আনবে?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14600"/>
            <a:ext cx="7543800" cy="3438525"/>
          </a:xfrm>
          <a:prstGeom prst="rect">
            <a:avLst/>
          </a:prstGeom>
        </p:spPr>
      </p:pic>
    </p:spTree>
  </p:cSld>
  <p:clrMapOvr>
    <a:masterClrMapping/>
  </p:clrMapOvr>
  <p:transition spd="slow">
    <p:cover dir="ru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762000"/>
            <a:ext cx="74676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 সবাইকে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743200"/>
            <a:ext cx="5562600" cy="32897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over dir="ru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914400"/>
            <a:ext cx="5410200" cy="1008888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67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3886200"/>
            <a:ext cx="5638800" cy="25603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সহিদুল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bn-BD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3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দিয়াবাড়ী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 descr="sohid pic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33400"/>
            <a:ext cx="3276600" cy="29584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u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4876800" cy="1143000"/>
          </a:xfrm>
        </p:spPr>
        <p:txBody>
          <a:bodyPr>
            <a:noAutofit/>
          </a:bodyPr>
          <a:lstStyle/>
          <a:p>
            <a:pPr algn="just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7772400" cy="31699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শ্রেনী-সপ্তম</a:t>
            </a:r>
          </a:p>
          <a:p>
            <a:pPr>
              <a:buNone/>
            </a:pP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শারীরিক শিক্ষাও স্বাস্থ্য</a:t>
            </a:r>
          </a:p>
          <a:p>
            <a:pPr>
              <a:buNone/>
            </a:pP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অধ্যায়-৫ম</a:t>
            </a:r>
          </a:p>
          <a:p>
            <a:pPr>
              <a:buNone/>
            </a:pP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বিষয়বস্ত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ফুটবল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আইনকানুন</a:t>
            </a:r>
          </a:p>
          <a:p>
            <a:pPr>
              <a:buNone/>
            </a:pP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পাঠ-৬-৭</a:t>
            </a:r>
          </a:p>
          <a:p>
            <a:pPr>
              <a:buNone/>
            </a:pPr>
            <a:endParaRPr lang="bn-BD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ru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33400"/>
            <a:ext cx="3810000" cy="990600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73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ফুটবল খেলার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ইতিহাস সংক্ষেপে উল্লেখ করতে পারবে।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ফুটবল খেলার মাঠের বিভিন্ন অংশ ব্যাখা করতে পারবে।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ফুটবল খেলার আইনগুলো ব্যাখা করতে পারবে।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ফুটবল খেলার ইনডাইরেক্ট ডাইরেক্ট ফ্রি কিক।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ফিফা কি তা ব্যাখা করতে পারবে।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ru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685800"/>
            <a:ext cx="7239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তোমরা বলতে পারবে এটা কিসের ছবি?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56388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ফুটবল</a:t>
            </a:r>
            <a:endParaRPr lang="en-US" sz="6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fo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0152" y="1447800"/>
            <a:ext cx="3667496" cy="3886200"/>
          </a:xfrm>
          <a:prstGeom prst="rect">
            <a:avLst/>
          </a:prstGeom>
        </p:spPr>
      </p:pic>
    </p:spTree>
  </p:cSld>
  <p:clrMapOvr>
    <a:masterClrMapping/>
  </p:clrMapOvr>
  <p:transition>
    <p:cover dir="ru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828800"/>
            <a:ext cx="70866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ফুটবল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আইনকানুন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ru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এটা কার এবং কিসের ছবি বলতে পারবে?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6388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পেলে</a:t>
            </a:r>
            <a:endParaRPr lang="en-US" sz="4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55626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ইংল্যান্ডের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7" name="Picture 6" descr="rat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76400"/>
            <a:ext cx="2514600" cy="2971800"/>
          </a:xfrm>
          <a:prstGeom prst="rect">
            <a:avLst/>
          </a:prstGeom>
        </p:spPr>
      </p:pic>
      <p:pic>
        <p:nvPicPr>
          <p:cNvPr id="8" name="Picture 7" descr="inlan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8512" y="1676400"/>
            <a:ext cx="4814888" cy="3048000"/>
          </a:xfrm>
          <a:prstGeom prst="rect">
            <a:avLst/>
          </a:prstGeom>
        </p:spPr>
      </p:pic>
    </p:spTree>
  </p:cSld>
  <p:clrMapOvr>
    <a:masterClrMapping/>
  </p:clrMapOvr>
  <p:transition spd="slow">
    <p:cover dir="ru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572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  দেখছ?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56388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ফুটবল খেলার মাঠ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447800"/>
            <a:ext cx="7239000" cy="3962400"/>
          </a:xfrm>
          <a:prstGeom prst="rect">
            <a:avLst/>
          </a:prstGeom>
        </p:spPr>
      </p:pic>
    </p:spTree>
  </p:cSld>
  <p:clrMapOvr>
    <a:masterClrMapping/>
  </p:clrMapOvr>
  <p:transition spd="slow">
    <p:cover dir="ru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এখন কি দেখছ?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57912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6"/>
                </a:solidFill>
              </a:rPr>
              <a:t>কিকিং</a:t>
            </a:r>
            <a:endParaRPr lang="en-US" sz="4000" dirty="0">
              <a:solidFill>
                <a:schemeClr val="accent6"/>
              </a:solidFill>
            </a:endParaRPr>
          </a:p>
        </p:txBody>
      </p:sp>
      <p:pic>
        <p:nvPicPr>
          <p:cNvPr id="4" name="Picture 3" descr="ra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295400"/>
            <a:ext cx="7010400" cy="4419600"/>
          </a:xfrm>
          <a:prstGeom prst="rect">
            <a:avLst/>
          </a:prstGeom>
        </p:spPr>
      </p:pic>
    </p:spTree>
  </p:cSld>
  <p:clrMapOvr>
    <a:masterClrMapping/>
  </p:clrMapOvr>
  <p:transition>
    <p:cover dir="ru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850</TotalTime>
  <Words>178</Words>
  <Application>Microsoft Office PowerPoint</Application>
  <PresentationFormat>On-screen Show (4:3)</PresentationFormat>
  <Paragraphs>49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 শিক্ষক পরিচিতি</vt:lpstr>
      <vt:lpstr>পাঠ পরিচিতি</vt:lpstr>
      <vt:lpstr> শিখনফলঃ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মূল্যায়ন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Dedarul Islam Shawon</cp:lastModifiedBy>
  <cp:revision>266</cp:revision>
  <dcterms:created xsi:type="dcterms:W3CDTF">2006-08-16T00:00:00Z</dcterms:created>
  <dcterms:modified xsi:type="dcterms:W3CDTF">2020-10-11T10:16:06Z</dcterms:modified>
</cp:coreProperties>
</file>