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9" r:id="rId2"/>
    <p:sldId id="257" r:id="rId3"/>
    <p:sldId id="256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LAK MALLICK" initials="PM" lastIdx="1" clrIdx="0">
    <p:extLst>
      <p:ext uri="{19B8F6BF-5375-455C-9EA6-DF929625EA0E}">
        <p15:presenceInfo xmlns:p15="http://schemas.microsoft.com/office/powerpoint/2012/main" userId="e9b74d14d8de55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commentAuthors" Target="commentAuthor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70C03-C5C6-2446-8BA8-6822A0E32F6A}" type="datetimeFigureOut">
              <a:rPr lang="en-US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5D91-CCB5-C94E-831C-601E23EB3BF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5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ভনভক্সচ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65D91-CCB5-C94E-831C-601E23EB3BF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2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28A5FA3-2611-5B49-9824-0D0118E3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485" y="0"/>
            <a:ext cx="12004472" cy="47568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6FF88BC-097A-7048-A815-D0B086679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0734"/>
            <a:ext cx="4994674" cy="7250906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014AC75-B58D-7F4C-B01F-BB0DF9EFFF4B}"/>
              </a:ext>
            </a:extLst>
          </p:cNvPr>
          <p:cNvSpPr/>
          <p:nvPr/>
        </p:nvSpPr>
        <p:spPr>
          <a:xfrm rot="2703591">
            <a:off x="4742140" y="48215"/>
            <a:ext cx="7535494" cy="7088467"/>
          </a:xfrm>
          <a:prstGeom prst="cloudCallout">
            <a:avLst>
              <a:gd name="adj1" fmla="val -26662"/>
              <a:gd name="adj2" fmla="val 62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55A97-3B68-9442-A96D-2668988CCCBD}"/>
              </a:ext>
            </a:extLst>
          </p:cNvPr>
          <p:cNvSpPr txBox="1"/>
          <p:nvPr/>
        </p:nvSpPr>
        <p:spPr>
          <a:xfrm>
            <a:off x="5560219" y="2034676"/>
            <a:ext cx="7013377" cy="31700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b="1" i="1"/>
              <a:t>পুলক মল্লিক</a:t>
            </a:r>
          </a:p>
          <a:p>
            <a:pPr algn="l"/>
            <a:r>
              <a:rPr lang="en-US" sz="4000" b="1" i="1"/>
              <a:t>সহকারী  শিক্ষক</a:t>
            </a:r>
          </a:p>
          <a:p>
            <a:pPr algn="l"/>
            <a:r>
              <a:rPr lang="en-US" sz="4000" b="1" i="1"/>
              <a:t>চরণদ্বীপ দেওয়ান বিবি সঃ প্রাঃ বিদ্যালয়</a:t>
            </a:r>
          </a:p>
          <a:p>
            <a:pPr algn="l"/>
            <a:r>
              <a:rPr lang="en-US" sz="4000" b="1" i="1"/>
              <a:t>বোয়ালখালী, চট্টগ্রাম।         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9208F144-E1EC-5448-B40F-B80E905AC211}"/>
              </a:ext>
            </a:extLst>
          </p:cNvPr>
          <p:cNvSpPr/>
          <p:nvPr/>
        </p:nvSpPr>
        <p:spPr>
          <a:xfrm>
            <a:off x="1997273" y="-160734"/>
            <a:ext cx="7611071" cy="1518047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accent6"/>
                </a:solidFill>
              </a:rPr>
              <a:t>পরিচিতি</a:t>
            </a:r>
            <a:r>
              <a:rPr lang="en-US" sz="4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29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745B730C-4442-2040-9ACA-3F3B90C0868D}"/>
              </a:ext>
            </a:extLst>
          </p:cNvPr>
          <p:cNvSpPr/>
          <p:nvPr/>
        </p:nvSpPr>
        <p:spPr>
          <a:xfrm>
            <a:off x="2607170" y="401837"/>
            <a:ext cx="6977659" cy="3295054"/>
          </a:xfrm>
          <a:prstGeom prst="downArrowCallout">
            <a:avLst>
              <a:gd name="adj1" fmla="val 0"/>
              <a:gd name="adj2" fmla="val 12534"/>
              <a:gd name="adj3" fmla="val 34756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>
                <a:solidFill>
                  <a:srgbClr val="FFFF00"/>
                </a:solidFill>
              </a:rPr>
              <a:t>১ সপ্তাহ সমান কত দিন? </a:t>
            </a:r>
            <a:r>
              <a:rPr lang="en-US" sz="3600" b="1" i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16136EDE-7463-FB41-AD8A-A71ACAB26946}"/>
              </a:ext>
            </a:extLst>
          </p:cNvPr>
          <p:cNvSpPr/>
          <p:nvPr/>
        </p:nvSpPr>
        <p:spPr>
          <a:xfrm>
            <a:off x="1479201" y="3923631"/>
            <a:ext cx="9233597" cy="2273571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১ সপ্তাহ সমান ৭ দিন</a:t>
            </a:r>
            <a:r>
              <a:rPr lang="en-US" sz="3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Heptagon 1">
            <a:extLst>
              <a:ext uri="{FF2B5EF4-FFF2-40B4-BE49-F238E27FC236}">
                <a16:creationId xmlns:a16="http://schemas.microsoft.com/office/drawing/2014/main" id="{9595A7EF-A498-1949-82DD-A7FACB858F63}"/>
              </a:ext>
            </a:extLst>
          </p:cNvPr>
          <p:cNvSpPr/>
          <p:nvPr/>
        </p:nvSpPr>
        <p:spPr>
          <a:xfrm>
            <a:off x="2339280" y="401837"/>
            <a:ext cx="8373518" cy="5945274"/>
          </a:xfrm>
          <a:prstGeom prst="hept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সপ্তাহের দিনগুলো </a:t>
            </a:r>
          </a:p>
        </p:txBody>
      </p:sp>
    </p:spTree>
    <p:extLst>
      <p:ext uri="{BB962C8B-B14F-4D97-AF65-F5344CB8AC3E}">
        <p14:creationId xmlns:p14="http://schemas.microsoft.com/office/powerpoint/2010/main" val="5372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isplay 2">
            <a:extLst>
              <a:ext uri="{FF2B5EF4-FFF2-40B4-BE49-F238E27FC236}">
                <a16:creationId xmlns:a16="http://schemas.microsoft.com/office/drawing/2014/main" id="{57586CC5-714F-FA46-B326-7C64E0A5ACAD}"/>
              </a:ext>
            </a:extLst>
          </p:cNvPr>
          <p:cNvSpPr/>
          <p:nvPr/>
        </p:nvSpPr>
        <p:spPr>
          <a:xfrm rot="10800000" flipV="1">
            <a:off x="5214637" y="267891"/>
            <a:ext cx="3012877" cy="1114555"/>
          </a:xfrm>
          <a:prstGeom prst="flowChartDisplay">
            <a:avLst/>
          </a:prstGeom>
          <a:solidFill>
            <a:srgbClr val="FF00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শুক্রবার</a:t>
            </a:r>
          </a:p>
        </p:txBody>
      </p:sp>
      <p:sp>
        <p:nvSpPr>
          <p:cNvPr id="5" name="Flowchart: Display 4">
            <a:extLst>
              <a:ext uri="{FF2B5EF4-FFF2-40B4-BE49-F238E27FC236}">
                <a16:creationId xmlns:a16="http://schemas.microsoft.com/office/drawing/2014/main" id="{7DD96D0F-99CC-C647-B04B-A30311FA49E5}"/>
              </a:ext>
            </a:extLst>
          </p:cNvPr>
          <p:cNvSpPr/>
          <p:nvPr/>
        </p:nvSpPr>
        <p:spPr>
          <a:xfrm rot="10800000" flipV="1">
            <a:off x="8230192" y="1543179"/>
            <a:ext cx="3012877" cy="841303"/>
          </a:xfrm>
          <a:prstGeom prst="flowChartDisplay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শনিবার</a:t>
            </a:r>
          </a:p>
        </p:txBody>
      </p:sp>
      <p:sp>
        <p:nvSpPr>
          <p:cNvPr id="9" name="Flowchart: Display 8">
            <a:extLst>
              <a:ext uri="{FF2B5EF4-FFF2-40B4-BE49-F238E27FC236}">
                <a16:creationId xmlns:a16="http://schemas.microsoft.com/office/drawing/2014/main" id="{84009643-5003-224F-BC24-152228E4F6D4}"/>
              </a:ext>
            </a:extLst>
          </p:cNvPr>
          <p:cNvSpPr/>
          <p:nvPr/>
        </p:nvSpPr>
        <p:spPr>
          <a:xfrm rot="10800000" flipV="1">
            <a:off x="9415161" y="3048797"/>
            <a:ext cx="3012877" cy="760405"/>
          </a:xfrm>
          <a:prstGeom prst="flowChartDispla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রবিবার</a:t>
            </a:r>
          </a:p>
        </p:txBody>
      </p:sp>
      <p:sp>
        <p:nvSpPr>
          <p:cNvPr id="11" name="Flowchart: Display 10">
            <a:extLst>
              <a:ext uri="{FF2B5EF4-FFF2-40B4-BE49-F238E27FC236}">
                <a16:creationId xmlns:a16="http://schemas.microsoft.com/office/drawing/2014/main" id="{61C7A8AF-6F92-0145-9CD3-328795D1ABDE}"/>
              </a:ext>
            </a:extLst>
          </p:cNvPr>
          <p:cNvSpPr/>
          <p:nvPr/>
        </p:nvSpPr>
        <p:spPr>
          <a:xfrm rot="10800000" flipV="1">
            <a:off x="1266225" y="1337269"/>
            <a:ext cx="3434359" cy="760406"/>
          </a:xfrm>
          <a:prstGeom prst="flowChartDispla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বৃহস্পতিবার</a:t>
            </a:r>
          </a:p>
        </p:txBody>
      </p:sp>
      <p:sp>
        <p:nvSpPr>
          <p:cNvPr id="13" name="Flowchart: Display 12">
            <a:extLst>
              <a:ext uri="{FF2B5EF4-FFF2-40B4-BE49-F238E27FC236}">
                <a16:creationId xmlns:a16="http://schemas.microsoft.com/office/drawing/2014/main" id="{DE13359F-F9DF-3940-8DC5-E1A2E249F916}"/>
              </a:ext>
            </a:extLst>
          </p:cNvPr>
          <p:cNvSpPr/>
          <p:nvPr/>
        </p:nvSpPr>
        <p:spPr>
          <a:xfrm rot="10800000" flipV="1">
            <a:off x="-4229697" y="1418166"/>
            <a:ext cx="3012877" cy="1262586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শুক্রবার</a:t>
            </a:r>
          </a:p>
        </p:txBody>
      </p:sp>
      <p:sp>
        <p:nvSpPr>
          <p:cNvPr id="17" name="Flowchart: Display 16">
            <a:extLst>
              <a:ext uri="{FF2B5EF4-FFF2-40B4-BE49-F238E27FC236}">
                <a16:creationId xmlns:a16="http://schemas.microsoft.com/office/drawing/2014/main" id="{05D2FA01-161C-4B48-BAA4-34B4F802361A}"/>
              </a:ext>
            </a:extLst>
          </p:cNvPr>
          <p:cNvSpPr/>
          <p:nvPr/>
        </p:nvSpPr>
        <p:spPr>
          <a:xfrm rot="10800000" flipV="1">
            <a:off x="1266227" y="3048797"/>
            <a:ext cx="3012877" cy="760405"/>
          </a:xfrm>
          <a:prstGeom prst="flowChartDisplay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বুধবার</a:t>
            </a:r>
          </a:p>
        </p:txBody>
      </p:sp>
      <p:sp>
        <p:nvSpPr>
          <p:cNvPr id="19" name="Flowchart: Display 18">
            <a:extLst>
              <a:ext uri="{FF2B5EF4-FFF2-40B4-BE49-F238E27FC236}">
                <a16:creationId xmlns:a16="http://schemas.microsoft.com/office/drawing/2014/main" id="{3E446A59-40C0-5047-95C8-F58ACD6BEBD6}"/>
              </a:ext>
            </a:extLst>
          </p:cNvPr>
          <p:cNvSpPr/>
          <p:nvPr/>
        </p:nvSpPr>
        <p:spPr>
          <a:xfrm rot="10800000" flipV="1">
            <a:off x="3082975" y="4817935"/>
            <a:ext cx="3012877" cy="783693"/>
          </a:xfrm>
          <a:prstGeom prst="flowChartDisplay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মঙ্গলবার</a:t>
            </a:r>
            <a:r>
              <a:rPr lang="en-US" sz="3200"/>
              <a:t> </a:t>
            </a:r>
          </a:p>
        </p:txBody>
      </p:sp>
      <p:sp>
        <p:nvSpPr>
          <p:cNvPr id="21" name="Flowchart: Display 20">
            <a:extLst>
              <a:ext uri="{FF2B5EF4-FFF2-40B4-BE49-F238E27FC236}">
                <a16:creationId xmlns:a16="http://schemas.microsoft.com/office/drawing/2014/main" id="{67182079-20F9-7D48-9E34-5E18F81C9E7A}"/>
              </a:ext>
            </a:extLst>
          </p:cNvPr>
          <p:cNvSpPr/>
          <p:nvPr/>
        </p:nvSpPr>
        <p:spPr>
          <a:xfrm rot="10800000" flipV="1">
            <a:off x="7113388" y="4817935"/>
            <a:ext cx="3012877" cy="783693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সোমবার</a:t>
            </a: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ABC626FC-0D45-1E44-B7B5-25918E0526A7}"/>
              </a:ext>
            </a:extLst>
          </p:cNvPr>
          <p:cNvSpPr/>
          <p:nvPr/>
        </p:nvSpPr>
        <p:spPr>
          <a:xfrm>
            <a:off x="6414938" y="454117"/>
            <a:ext cx="4271512" cy="222663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75610"/>
              <a:gd name="adj5" fmla="val 17901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Circular 25">
            <a:extLst>
              <a:ext uri="{FF2B5EF4-FFF2-40B4-BE49-F238E27FC236}">
                <a16:creationId xmlns:a16="http://schemas.microsoft.com/office/drawing/2014/main" id="{95E6CA08-8B08-4246-A479-DA5CFC40ACE8}"/>
              </a:ext>
            </a:extLst>
          </p:cNvPr>
          <p:cNvSpPr/>
          <p:nvPr/>
        </p:nvSpPr>
        <p:spPr>
          <a:xfrm rot="3219502">
            <a:off x="10041768" y="1712818"/>
            <a:ext cx="1693784" cy="1748182"/>
          </a:xfrm>
          <a:prstGeom prst="circularArrow">
            <a:avLst>
              <a:gd name="adj1" fmla="val 12500"/>
              <a:gd name="adj2" fmla="val 430018"/>
              <a:gd name="adj3" fmla="val 20457681"/>
              <a:gd name="adj4" fmla="val 12762707"/>
              <a:gd name="adj5" fmla="val 89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1F21510C-5ED2-1E49-94CB-F4769B0477A9}"/>
              </a:ext>
            </a:extLst>
          </p:cNvPr>
          <p:cNvSpPr/>
          <p:nvPr/>
        </p:nvSpPr>
        <p:spPr>
          <a:xfrm rot="6316855">
            <a:off x="9062982" y="3272066"/>
            <a:ext cx="1956816" cy="195681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199171"/>
              <a:gd name="adj5" fmla="val 8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4EB85F7D-F235-2143-BADA-446AB692BF51}"/>
              </a:ext>
            </a:extLst>
          </p:cNvPr>
          <p:cNvSpPr/>
          <p:nvPr/>
        </p:nvSpPr>
        <p:spPr>
          <a:xfrm rot="9879061">
            <a:off x="5575732" y="3990922"/>
            <a:ext cx="2397835" cy="213366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016989"/>
              <a:gd name="adj5" fmla="val 893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ircular 31">
            <a:extLst>
              <a:ext uri="{FF2B5EF4-FFF2-40B4-BE49-F238E27FC236}">
                <a16:creationId xmlns:a16="http://schemas.microsoft.com/office/drawing/2014/main" id="{41343061-CD14-5D4F-87BB-0C825962246A}"/>
              </a:ext>
            </a:extLst>
          </p:cNvPr>
          <p:cNvSpPr/>
          <p:nvPr/>
        </p:nvSpPr>
        <p:spPr>
          <a:xfrm rot="11922779">
            <a:off x="2125633" y="3080825"/>
            <a:ext cx="1956816" cy="195681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75610"/>
              <a:gd name="adj5" fmla="val 893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ircular 35">
            <a:extLst>
              <a:ext uri="{FF2B5EF4-FFF2-40B4-BE49-F238E27FC236}">
                <a16:creationId xmlns:a16="http://schemas.microsoft.com/office/drawing/2014/main" id="{513D9F0D-D73E-C247-BF02-8EE78FF21949}"/>
              </a:ext>
            </a:extLst>
          </p:cNvPr>
          <p:cNvSpPr/>
          <p:nvPr/>
        </p:nvSpPr>
        <p:spPr>
          <a:xfrm rot="14702883">
            <a:off x="1627901" y="2025629"/>
            <a:ext cx="1611988" cy="129779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75610"/>
              <a:gd name="adj5" fmla="val 893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Arrow: Circular 39">
            <a:extLst>
              <a:ext uri="{FF2B5EF4-FFF2-40B4-BE49-F238E27FC236}">
                <a16:creationId xmlns:a16="http://schemas.microsoft.com/office/drawing/2014/main" id="{1596A7DF-BA4F-4441-B765-8214D856BFCE}"/>
              </a:ext>
            </a:extLst>
          </p:cNvPr>
          <p:cNvSpPr/>
          <p:nvPr/>
        </p:nvSpPr>
        <p:spPr>
          <a:xfrm rot="20008310">
            <a:off x="2700913" y="411630"/>
            <a:ext cx="2942356" cy="184717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238421"/>
              <a:gd name="adj5" fmla="val 164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 animBg="1"/>
      <p:bldP spid="17" grpId="0" animBg="1"/>
      <p:bldP spid="19" grpId="0" animBg="1"/>
      <p:bldP spid="21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6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770AD65C-C611-FF40-AF1D-8735028442C5}"/>
              </a:ext>
            </a:extLst>
          </p:cNvPr>
          <p:cNvSpPr/>
          <p:nvPr/>
        </p:nvSpPr>
        <p:spPr>
          <a:xfrm>
            <a:off x="803672" y="482204"/>
            <a:ext cx="3959423" cy="914400"/>
          </a:xfrm>
          <a:prstGeom prst="rightArrowCallout">
            <a:avLst>
              <a:gd name="adj1" fmla="val 25000"/>
              <a:gd name="adj2" fmla="val 8399"/>
              <a:gd name="adj3" fmla="val 85937"/>
              <a:gd name="adj4" fmla="val 7673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শনিবার</a:t>
            </a: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D53C51BD-5B64-F64D-B44C-2AEB0F052BBA}"/>
              </a:ext>
            </a:extLst>
          </p:cNvPr>
          <p:cNvSpPr/>
          <p:nvPr/>
        </p:nvSpPr>
        <p:spPr>
          <a:xfrm>
            <a:off x="4563665" y="482204"/>
            <a:ext cx="3959423" cy="914400"/>
          </a:xfrm>
          <a:prstGeom prst="rightArrowCallout">
            <a:avLst>
              <a:gd name="adj1" fmla="val 25000"/>
              <a:gd name="adj2" fmla="val 8399"/>
              <a:gd name="adj3" fmla="val 85937"/>
              <a:gd name="adj4" fmla="val 7673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1D222361-1D49-B94C-A3CA-B2146D9889F2}"/>
              </a:ext>
            </a:extLst>
          </p:cNvPr>
          <p:cNvSpPr/>
          <p:nvPr/>
        </p:nvSpPr>
        <p:spPr>
          <a:xfrm>
            <a:off x="8323658" y="482204"/>
            <a:ext cx="3642123" cy="914400"/>
          </a:xfrm>
          <a:prstGeom prst="rightArrowCallout">
            <a:avLst>
              <a:gd name="adj1" fmla="val 25000"/>
              <a:gd name="adj2" fmla="val 18165"/>
              <a:gd name="adj3" fmla="val 85937"/>
              <a:gd name="adj4" fmla="val 7673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সোমবার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4E4F76B-FFE5-C549-9E11-D3B2ED3105A8}"/>
              </a:ext>
            </a:extLst>
          </p:cNvPr>
          <p:cNvSpPr/>
          <p:nvPr/>
        </p:nvSpPr>
        <p:spPr>
          <a:xfrm>
            <a:off x="10763250" y="477243"/>
            <a:ext cx="1202531" cy="1838721"/>
          </a:xfrm>
          <a:prstGeom prst="downArrow">
            <a:avLst>
              <a:gd name="adj1" fmla="val 34529"/>
              <a:gd name="adj2" fmla="val 34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F0B91269-5ABE-3040-8990-8D16DED7F478}"/>
              </a:ext>
            </a:extLst>
          </p:cNvPr>
          <p:cNvSpPr/>
          <p:nvPr/>
        </p:nvSpPr>
        <p:spPr>
          <a:xfrm>
            <a:off x="8006358" y="2528489"/>
            <a:ext cx="3959423" cy="1071564"/>
          </a:xfrm>
          <a:prstGeom prst="leftArrowCallout">
            <a:avLst>
              <a:gd name="adj1" fmla="val 25000"/>
              <a:gd name="adj2" fmla="val 50000"/>
              <a:gd name="adj3" fmla="val 89067"/>
              <a:gd name="adj4" fmla="val 700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478F1E8A-A3C6-844A-BFA4-91F08BFB7564}"/>
              </a:ext>
            </a:extLst>
          </p:cNvPr>
          <p:cNvSpPr/>
          <p:nvPr/>
        </p:nvSpPr>
        <p:spPr>
          <a:xfrm>
            <a:off x="4046935" y="2520948"/>
            <a:ext cx="3959423" cy="1071564"/>
          </a:xfrm>
          <a:prstGeom prst="leftArrowCallout">
            <a:avLst>
              <a:gd name="adj1" fmla="val 25000"/>
              <a:gd name="adj2" fmla="val 50000"/>
              <a:gd name="adj3" fmla="val 89067"/>
              <a:gd name="adj4" fmla="val 7003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বুধবার </a:t>
            </a:r>
          </a:p>
        </p:txBody>
      </p:sp>
      <p:sp>
        <p:nvSpPr>
          <p:cNvPr id="12" name="Callout: Left Arrow 11">
            <a:extLst>
              <a:ext uri="{FF2B5EF4-FFF2-40B4-BE49-F238E27FC236}">
                <a16:creationId xmlns:a16="http://schemas.microsoft.com/office/drawing/2014/main" id="{22A7B664-DEC1-C049-8EF7-778DB64DD861}"/>
              </a:ext>
            </a:extLst>
          </p:cNvPr>
          <p:cNvSpPr/>
          <p:nvPr/>
        </p:nvSpPr>
        <p:spPr>
          <a:xfrm>
            <a:off x="87512" y="2528489"/>
            <a:ext cx="3959423" cy="1071564"/>
          </a:xfrm>
          <a:prstGeom prst="leftArrowCallout">
            <a:avLst>
              <a:gd name="adj1" fmla="val 25000"/>
              <a:gd name="adj2" fmla="val 0"/>
              <a:gd name="adj3" fmla="val 89067"/>
              <a:gd name="adj4" fmla="val 7589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0537A-A656-1D4E-B1CC-B6696557B858}"/>
              </a:ext>
            </a:extLst>
          </p:cNvPr>
          <p:cNvSpPr txBox="1"/>
          <p:nvPr/>
        </p:nvSpPr>
        <p:spPr>
          <a:xfrm>
            <a:off x="5232797" y="648889"/>
            <a:ext cx="2000249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রবিবার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15B5-15CA-1240-9412-4256CBFD4726}"/>
              </a:ext>
            </a:extLst>
          </p:cNvPr>
          <p:cNvSpPr txBox="1"/>
          <p:nvPr/>
        </p:nvSpPr>
        <p:spPr>
          <a:xfrm rot="10800000" flipH="1" flipV="1">
            <a:off x="9697641" y="2700013"/>
            <a:ext cx="217884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মঙ্গলবার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512E1-8449-6347-A654-984A7FED1DA2}"/>
              </a:ext>
            </a:extLst>
          </p:cNvPr>
          <p:cNvSpPr txBox="1"/>
          <p:nvPr/>
        </p:nvSpPr>
        <p:spPr>
          <a:xfrm rot="10800000" flipV="1">
            <a:off x="1160860" y="2737118"/>
            <a:ext cx="286309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বৃহস্পতিবার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CFA6957-F177-9D40-8655-A9DB96D3BD14}"/>
              </a:ext>
            </a:extLst>
          </p:cNvPr>
          <p:cNvSpPr/>
          <p:nvPr/>
        </p:nvSpPr>
        <p:spPr>
          <a:xfrm>
            <a:off x="2135311" y="4321969"/>
            <a:ext cx="8268890" cy="232171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শুক্রবার</a:t>
            </a:r>
            <a:r>
              <a:rPr lang="en-US" sz="4400" b="1"/>
              <a:t> </a:t>
            </a: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7C5040A8-7BCB-3044-A0E8-E7696ABC8111}"/>
              </a:ext>
            </a:extLst>
          </p:cNvPr>
          <p:cNvSpPr/>
          <p:nvPr/>
        </p:nvSpPr>
        <p:spPr>
          <a:xfrm rot="1578421" flipV="1">
            <a:off x="184188" y="3208719"/>
            <a:ext cx="2478476" cy="2537124"/>
          </a:xfrm>
          <a:prstGeom prst="bentArrow">
            <a:avLst>
              <a:gd name="adj1" fmla="val 10179"/>
              <a:gd name="adj2" fmla="val 25000"/>
              <a:gd name="adj3" fmla="val 25000"/>
              <a:gd name="adj4" fmla="val 4935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5C9DB5D-7F76-9C4D-8028-27FC99151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3" y="-232172"/>
            <a:ext cx="11886382" cy="7243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E47069-2CFA-9043-B1D8-9D1D16833253}"/>
              </a:ext>
            </a:extLst>
          </p:cNvPr>
          <p:cNvSpPr txBox="1"/>
          <p:nvPr/>
        </p:nvSpPr>
        <p:spPr>
          <a:xfrm rot="10800000" flipH="1" flipV="1">
            <a:off x="8768951" y="2043766"/>
            <a:ext cx="2411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chemeClr val="bg1"/>
                </a:solidFill>
              </a:rPr>
              <a:t>সোমবার</a:t>
            </a:r>
            <a:r>
              <a:rPr lang="en-US" sz="4000" b="1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53844-699A-5B46-BBD9-AC72ADF88737}"/>
              </a:ext>
            </a:extLst>
          </p:cNvPr>
          <p:cNvSpPr txBox="1"/>
          <p:nvPr/>
        </p:nvSpPr>
        <p:spPr>
          <a:xfrm rot="10800000" flipH="1" flipV="1">
            <a:off x="8768951" y="3389709"/>
            <a:ext cx="2411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শুক্রবার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 sz="4000" b="1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5D41F-F2FE-6B46-9EE3-BBC6EE0679E3}"/>
              </a:ext>
            </a:extLst>
          </p:cNvPr>
          <p:cNvSpPr txBox="1"/>
          <p:nvPr/>
        </p:nvSpPr>
        <p:spPr>
          <a:xfrm rot="10800000" flipH="1" flipV="1">
            <a:off x="8939210" y="6150114"/>
            <a:ext cx="2411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rgbClr val="FF0000"/>
                </a:solidFill>
              </a:rPr>
              <a:t>শুক্রবার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 sz="4000" b="1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DF5A29-221B-0040-AD20-39AA62ED1AC7}"/>
              </a:ext>
            </a:extLst>
          </p:cNvPr>
          <p:cNvSpPr txBox="1"/>
          <p:nvPr/>
        </p:nvSpPr>
        <p:spPr>
          <a:xfrm rot="10800000" flipH="1" flipV="1">
            <a:off x="8768951" y="4749131"/>
            <a:ext cx="2411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rgbClr val="FFFF00"/>
                </a:solidFill>
              </a:rPr>
              <a:t>মঙ্গলবার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 sz="40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85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50F5F7-07EE-6A41-8FF0-AD29B9F15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97" y="326760"/>
            <a:ext cx="8902605" cy="62454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93DDC3-D7D3-1E4E-9716-9523024A4221}"/>
              </a:ext>
            </a:extLst>
          </p:cNvPr>
          <p:cNvSpPr/>
          <p:nvPr/>
        </p:nvSpPr>
        <p:spPr>
          <a:xfrm>
            <a:off x="5062834" y="785811"/>
            <a:ext cx="2066331" cy="110728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327EA-332B-DC42-B614-F985AC3AB6E5}"/>
              </a:ext>
            </a:extLst>
          </p:cNvPr>
          <p:cNvSpPr/>
          <p:nvPr/>
        </p:nvSpPr>
        <p:spPr>
          <a:xfrm>
            <a:off x="7536952" y="1339452"/>
            <a:ext cx="2066331" cy="110728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544006-050F-F945-893F-22EDEA377026}"/>
              </a:ext>
            </a:extLst>
          </p:cNvPr>
          <p:cNvSpPr/>
          <p:nvPr/>
        </p:nvSpPr>
        <p:spPr>
          <a:xfrm>
            <a:off x="7689352" y="2905785"/>
            <a:ext cx="2066331" cy="110728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F44E8C-B93C-0641-B53E-61A73606F493}"/>
              </a:ext>
            </a:extLst>
          </p:cNvPr>
          <p:cNvSpPr/>
          <p:nvPr/>
        </p:nvSpPr>
        <p:spPr>
          <a:xfrm>
            <a:off x="6403772" y="4364962"/>
            <a:ext cx="2066331" cy="11072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449F45-9C70-E642-B3A3-864A7FA03C8C}"/>
              </a:ext>
            </a:extLst>
          </p:cNvPr>
          <p:cNvSpPr/>
          <p:nvPr/>
        </p:nvSpPr>
        <p:spPr>
          <a:xfrm>
            <a:off x="3439411" y="4411265"/>
            <a:ext cx="2066331" cy="11072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BE10C3-CD27-A44D-9C3F-C8982073CA4C}"/>
              </a:ext>
            </a:extLst>
          </p:cNvPr>
          <p:cNvSpPr/>
          <p:nvPr/>
        </p:nvSpPr>
        <p:spPr>
          <a:xfrm>
            <a:off x="2310996" y="2875358"/>
            <a:ext cx="2066331" cy="11072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63BA43-F50B-8F46-B525-867CC035CCE6}"/>
              </a:ext>
            </a:extLst>
          </p:cNvPr>
          <p:cNvSpPr/>
          <p:nvPr/>
        </p:nvSpPr>
        <p:spPr>
          <a:xfrm>
            <a:off x="2863749" y="1553763"/>
            <a:ext cx="2066331" cy="11072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09D5E419-47CB-AC4D-9445-B3DFC78B9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41" y="89297"/>
            <a:ext cx="10750549" cy="80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1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PULAK MALLICK</dc:creator>
  <cp:lastModifiedBy>PULAK MALLICK</cp:lastModifiedBy>
  <cp:revision>8</cp:revision>
  <dcterms:created xsi:type="dcterms:W3CDTF">2020-09-07T11:30:17Z</dcterms:created>
  <dcterms:modified xsi:type="dcterms:W3CDTF">2020-10-10T18:25:56Z</dcterms:modified>
</cp:coreProperties>
</file>