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6664C-E848-42CE-9DE0-AEDD4F58B14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97DA7-B7F9-44A8-ACA0-48A0B7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8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DC39-21EC-421B-9050-50CF5916A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7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8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0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5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EA28-B159-420E-BE5B-86E575B3DBD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A642B-653B-4294-94DC-B99A8E1D3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wel\Desktop\All picture\All pics\w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67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9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wel\Desktop\a2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2057400"/>
            <a:ext cx="9144000" cy="441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It is time to do the work.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Mohsin wanted to help the helpless.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One should keep one’s promise.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The teacher made us laugh.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He let me do the work.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Do not do the work.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Do not do it.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 They like each other.</a:t>
            </a:r>
          </a:p>
          <a:p>
            <a:pPr marL="342900" indent="-342900">
              <a:buAutoNum type="arabicPeriod"/>
            </a:pP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wel\Desktop\comparatives-word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1219200"/>
            <a:ext cx="9144000" cy="5257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The roads of Sylhet  are not so spacious as those of </a:t>
            </a:r>
            <a:r>
              <a:rPr lang="en-US" sz="3200" b="1" dirty="0">
                <a:solidFill>
                  <a:srgbClr val="00B050"/>
                </a:solidFill>
              </a:rPr>
              <a:t>D</a:t>
            </a:r>
            <a:r>
              <a:rPr lang="en-US" sz="3200" b="1" dirty="0" smtClean="0">
                <a:solidFill>
                  <a:srgbClr val="00B050"/>
                </a:solidFill>
              </a:rPr>
              <a:t>haka (Comparative)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The rice of Faridpur is better than that of Mymensing (Positive)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A healthy poor man is happier than an unhealthy well off man (positive)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Books are the best of all friends (comparative)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Urban life is not as quiet as rural life (</a:t>
            </a:r>
            <a:r>
              <a:rPr lang="en-US" sz="3200" b="1" dirty="0" err="1" smtClean="0">
                <a:solidFill>
                  <a:srgbClr val="00B050"/>
                </a:solidFill>
              </a:rPr>
              <a:t>Compa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1143000"/>
            <a:ext cx="6934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Change as directed: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6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wel\Desktop\All picture\All pics\home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91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0" y="1266825"/>
            <a:ext cx="9144000" cy="54102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1.O woeful day! (Assertive)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2. You ought to obey your parents (Imperative)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3. Wealth is nothing but tension (Question)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4. There is no cloud without a silver lining (Affir)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5. Men cannot remember everything(Affirmative)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6. Were I a great player like Messi! (Statement)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7. </a:t>
            </a:r>
            <a:r>
              <a:rPr lang="en-US" sz="2400" b="1" dirty="0" err="1" smtClean="0">
                <a:solidFill>
                  <a:schemeClr val="bg1"/>
                </a:solidFill>
              </a:rPr>
              <a:t>Sher</a:t>
            </a:r>
            <a:r>
              <a:rPr lang="en-US" sz="2400" b="1" dirty="0" smtClean="0">
                <a:solidFill>
                  <a:schemeClr val="bg1"/>
                </a:solidFill>
              </a:rPr>
              <a:t>-E-Bangla was a great leader (Exclamatory)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8. Something is better than nothing (Positive)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wel\Desktop\All picture\All pics\A-Round-of-Than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2286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4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54236" y="798368"/>
            <a:ext cx="2765723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600" kern="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IDENTITY</a:t>
            </a:r>
            <a:endParaRPr lang="en-US" sz="3600" kern="0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0416" y="4305513"/>
            <a:ext cx="3482236" cy="1859529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JEWEL CHAKRABORTY</a:t>
            </a:r>
            <a:endParaRPr lang="en-US" sz="2000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 S.C Girls’ High School</a:t>
            </a:r>
          </a:p>
          <a:p>
            <a:pPr algn="ctr" defTabSz="685800"/>
            <a:r>
              <a:rPr lang="en-US" sz="20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Sunamgonj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685800"/>
            <a:r>
              <a:rPr lang="en-US" sz="2000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Cell-01728-829242</a:t>
            </a:r>
            <a:endParaRPr lang="en-US" sz="20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49031" y="4390958"/>
            <a:ext cx="3219188" cy="1859529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Paper</a:t>
            </a:r>
          </a:p>
          <a:p>
            <a:pPr>
              <a:defRPr/>
            </a:pPr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CLASS 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Eight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Topic: Transformation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Sentence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62061" y="2656232"/>
            <a:ext cx="0" cy="1371600"/>
          </a:xfrm>
          <a:prstGeom prst="line">
            <a:avLst/>
          </a:prstGeom>
          <a:ln w="38100">
            <a:solidFill>
              <a:srgbClr val="66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76361" y="2343152"/>
            <a:ext cx="0" cy="192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90661" y="2656235"/>
            <a:ext cx="0" cy="1371600"/>
          </a:xfrm>
          <a:prstGeom prst="line">
            <a:avLst/>
          </a:prstGeom>
          <a:ln w="38100">
            <a:solidFill>
              <a:srgbClr val="66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Jewel\Desktop\All picture\All pics\My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4" y="678757"/>
            <a:ext cx="2496592" cy="33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wel\Desktop\images 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96" y="798368"/>
            <a:ext cx="2209800" cy="32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There are 4 steps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2438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STEP-1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715000" y="1600200"/>
            <a:ext cx="2438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STEP-2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782" y="2895600"/>
            <a:ext cx="4343400" cy="3124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dirty="0" smtClean="0"/>
              <a:t>Assertive sentence</a:t>
            </a:r>
          </a:p>
          <a:p>
            <a:r>
              <a:rPr lang="en-US" sz="2800" dirty="0" smtClean="0"/>
              <a:t>(Affirmative  &amp; Negative)</a:t>
            </a:r>
          </a:p>
          <a:p>
            <a:r>
              <a:rPr lang="en-US" sz="3200" dirty="0" smtClean="0"/>
              <a:t>2.Interrogative  sentence</a:t>
            </a:r>
          </a:p>
          <a:p>
            <a:r>
              <a:rPr lang="en-US" sz="3200" dirty="0" smtClean="0"/>
              <a:t>3.Imperative sentence</a:t>
            </a:r>
          </a:p>
          <a:p>
            <a:r>
              <a:rPr lang="en-US" sz="3200" dirty="0" smtClean="0"/>
              <a:t>4.Optative sentence</a:t>
            </a:r>
          </a:p>
          <a:p>
            <a:r>
              <a:rPr lang="en-US" sz="3200" dirty="0" smtClean="0"/>
              <a:t>5.Exclamatory Sentence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762500" y="2895600"/>
            <a:ext cx="4343400" cy="3124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6"/>
                </a:solidFill>
              </a:rPr>
              <a:t>Superlative 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6"/>
                </a:solidFill>
              </a:rPr>
              <a:t>Comparative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chemeClr val="accent6"/>
                </a:solidFill>
              </a:rPr>
              <a:t>Positive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7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There are 4 steps 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2438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STEP-3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5715000" y="1600200"/>
            <a:ext cx="24384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STEP-4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0782" y="2895600"/>
            <a:ext cx="4343400" cy="3124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b="1" dirty="0" smtClean="0"/>
              <a:t>Active voice</a:t>
            </a:r>
            <a:endParaRPr lang="en-US" sz="3600" b="1" dirty="0" smtClean="0"/>
          </a:p>
          <a:p>
            <a:r>
              <a:rPr lang="en-US" sz="4000" b="1" dirty="0" smtClean="0"/>
              <a:t>2.Passive voice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2500" y="2895600"/>
            <a:ext cx="4381500" cy="3124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Simple 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Complex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Compound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4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wel\Desktop\Affirmative &amp; Neg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1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wel\Desktop\Affirmative-to-Negative-Transforma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27" y="2362200"/>
            <a:ext cx="9144000" cy="4191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smtClean="0"/>
              <a:t>Sakib is dynamic player.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Shipa is very cautious of her health.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We should always follow the path of religion.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Every religion teaches us to be pious.</a:t>
            </a:r>
          </a:p>
          <a:p>
            <a:r>
              <a:rPr lang="en-US" sz="3200" b="1" dirty="0" smtClean="0"/>
              <a:t>5. Our present situation is too pathetic to describe.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635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wel\Desktop\Assertive to Interrog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855" y="2286000"/>
            <a:ext cx="9144000" cy="3581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1. Ill news runs apace.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2. He has much money.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3. Wealth is nothing but tension.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4. The wise never hurt others.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5. The greedy farmer cut the belly of the goose.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2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wel\Desktop\a2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0" y="2209800"/>
            <a:ext cx="9144000" cy="37338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1.  We should stay at home.</a:t>
            </a:r>
          </a:p>
          <a:p>
            <a:r>
              <a:rPr lang="en-US" sz="3200" b="1" dirty="0" smtClean="0"/>
              <a:t>2. We should not hurt anybody.</a:t>
            </a:r>
          </a:p>
          <a:p>
            <a:r>
              <a:rPr lang="en-US" sz="3200" b="1" dirty="0" smtClean="0"/>
              <a:t>3. Sakib does not play foul shots.</a:t>
            </a:r>
          </a:p>
          <a:p>
            <a:r>
              <a:rPr lang="en-US" sz="3200" b="1" dirty="0" smtClean="0"/>
              <a:t>4.  You must not cram anything.</a:t>
            </a:r>
          </a:p>
          <a:p>
            <a:r>
              <a:rPr lang="en-US" sz="3200" b="1" dirty="0" smtClean="0"/>
              <a:t>5.  She wants to go out.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574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wel\Desktop\a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5438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28800"/>
            <a:ext cx="9144000" cy="4114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What a leader Bangabandu was!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How time does fly!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Fie! He is  a collaborator.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Would that we may meet soon!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O that I could sing like Kumar Sanu!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6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444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2020-10-07T17:31:39Z</dcterms:created>
  <dcterms:modified xsi:type="dcterms:W3CDTF">2020-10-10T18:10:59Z</dcterms:modified>
</cp:coreProperties>
</file>