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3" r:id="rId2"/>
    <p:sldId id="344" r:id="rId3"/>
    <p:sldId id="338" r:id="rId4"/>
    <p:sldId id="327" r:id="rId5"/>
    <p:sldId id="317" r:id="rId6"/>
    <p:sldId id="336" r:id="rId7"/>
    <p:sldId id="311" r:id="rId8"/>
    <p:sldId id="341" r:id="rId9"/>
    <p:sldId id="266" r:id="rId10"/>
    <p:sldId id="328" r:id="rId11"/>
    <p:sldId id="322" r:id="rId12"/>
    <p:sldId id="300" r:id="rId13"/>
    <p:sldId id="329" r:id="rId14"/>
    <p:sldId id="296" r:id="rId15"/>
    <p:sldId id="330" r:id="rId16"/>
    <p:sldId id="267" r:id="rId17"/>
    <p:sldId id="342" r:id="rId18"/>
    <p:sldId id="321" r:id="rId19"/>
    <p:sldId id="335" r:id="rId20"/>
    <p:sldId id="345" r:id="rId21"/>
    <p:sldId id="324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89408" autoAdjust="0"/>
  </p:normalViewPr>
  <p:slideViewPr>
    <p:cSldViewPr>
      <p:cViewPr varScale="1">
        <p:scale>
          <a:sx n="66" d="100"/>
          <a:sy n="66" d="100"/>
        </p:scale>
        <p:origin x="1188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68E3E-902E-4EA1-BE6A-8F4064C049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B74D1-019F-43AB-AC2C-02D8A4797AAD}" type="pres">
      <dgm:prSet presAssocID="{C4568E3E-902E-4EA1-BE6A-8F4064C04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1B372-5B16-4E12-B609-BECE390A0DDC}" type="presOf" srcId="{C4568E3E-902E-4EA1-BE6A-8F4064C049CA}" destId="{0FAB74D1-019F-43AB-AC2C-02D8A4797AAD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0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7200" y="381000"/>
            <a:ext cx="6985619" cy="122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8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2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908" y="1981200"/>
            <a:ext cx="4114491" cy="320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7291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0" y="457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টমেটো চারা উৎপাদন পদ্ধতি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438623"/>
            <a:ext cx="4114800" cy="2619469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image_preview.jpg"/>
          <p:cNvPicPr>
            <a:picLocks noChangeAspect="1"/>
          </p:cNvPicPr>
          <p:nvPr/>
        </p:nvPicPr>
        <p:blipFill>
          <a:blip r:embed="rId4"/>
          <a:srcRect r="16000"/>
          <a:stretch>
            <a:fillRect/>
          </a:stretch>
        </p:blipFill>
        <p:spPr>
          <a:xfrm>
            <a:off x="795850" y="1647731"/>
            <a:ext cx="4080950" cy="2086069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6152243" y="4125115"/>
            <a:ext cx="4495800" cy="2281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গজানোর ৮-১০ দিন পরে চারা তুলে দ্বিতীয় বীজতলায়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 সেমি দূরে রোপ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8593" y="4058092"/>
            <a:ext cx="3473355" cy="2281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প্রথমে ৪ টি বীজতলায় (৩মিটার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 মিটার) ৫০ গ্রাম করে ঘন করে বীজ বুনতে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13716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3124200"/>
            <a:ext cx="87630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কীভাবে টমেটোর চারা উৎপাদন করা হয়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71900" y="430700"/>
            <a:ext cx="3001108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wheat.jpg"/>
          <p:cNvPicPr>
            <a:picLocks noChangeAspect="1"/>
          </p:cNvPicPr>
          <p:nvPr/>
        </p:nvPicPr>
        <p:blipFill>
          <a:blip r:embed="rId3" cstate="print"/>
          <a:srcRect b="10256"/>
          <a:stretch>
            <a:fillRect/>
          </a:stretch>
        </p:blipFill>
        <p:spPr>
          <a:xfrm>
            <a:off x="304800" y="1752599"/>
            <a:ext cx="4191000" cy="2971801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16" name="Picture 15" descr="1-a.jpg"/>
          <p:cNvPicPr>
            <a:picLocks noChangeAspect="1"/>
          </p:cNvPicPr>
          <p:nvPr/>
        </p:nvPicPr>
        <p:blipFill>
          <a:blip r:embed="rId4" cstate="print"/>
          <a:srcRect b="10256"/>
          <a:stretch>
            <a:fillRect/>
          </a:stretch>
        </p:blipFill>
        <p:spPr>
          <a:xfrm>
            <a:off x="6049108" y="1770743"/>
            <a:ext cx="4167572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5"/>
          <a:srcRect l="2273" t="1952" r="2273" b="4353"/>
          <a:stretch>
            <a:fillRect/>
          </a:stretch>
        </p:blipFill>
        <p:spPr>
          <a:xfrm>
            <a:off x="2072054" y="1427843"/>
            <a:ext cx="6400800" cy="3657600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40657" y="5205706"/>
            <a:ext cx="8153400" cy="6469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প্রকৃতি ও স্থানভেদে উঁচু বেড তৈরি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657" y="5946128"/>
            <a:ext cx="8153400" cy="6469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৪-৫ বার চাষ ও মই দিয়ে মাটি ঝুরঝুরে করে নিতে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1" y="457200"/>
            <a:ext cx="6477000" cy="71508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টমেটোর জমিতে সার প্রয়োগের পরিমা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05822"/>
              </p:ext>
            </p:extLst>
          </p:nvPr>
        </p:nvGraphicFramePr>
        <p:xfrm>
          <a:off x="1143001" y="1371601"/>
          <a:ext cx="8534399" cy="50724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661564"/>
                <a:gridCol w="3367636"/>
                <a:gridCol w="3505199"/>
              </a:tblGrid>
              <a:tr h="794948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প্রতি শতক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জমিতে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068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গোবর সার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৩০-৫০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আগে।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342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২.০ - ২.৫ কেজি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 কিস্তিতে চারা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রোপ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১০, ২৫ ও ৪০ দিন পর।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8118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১.৫ – ২.০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আগে।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342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০.৮ – ১.২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 ও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চারা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রোপ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২৫ ও ৪০ দিন পর।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9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371600"/>
            <a:ext cx="6248400" cy="3657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14400" y="5334000"/>
            <a:ext cx="9601200" cy="1066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পাশের ৫ শতক জমি কীভাবে প্রস্তুত করবে?</a:t>
            </a:r>
          </a:p>
        </p:txBody>
      </p: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6497" y="304800"/>
            <a:ext cx="4618892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টমেটোর চারা রোপ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ec41_clip_image004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868" y="1425229"/>
            <a:ext cx="5495332" cy="4119669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439336" y="5257800"/>
            <a:ext cx="8001000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চারার বয়স ৩০-৩৫ দিন হলে রোপ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উপযোগী হয়। </a:t>
            </a:r>
          </a:p>
        </p:txBody>
      </p:sp>
    </p:spTree>
    <p:extLst>
      <p:ext uri="{BB962C8B-B14F-4D97-AF65-F5344CB8AC3E}">
        <p14:creationId xmlns:p14="http://schemas.microsoft.com/office/powerpoint/2010/main" val="1185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63686" y="287565"/>
            <a:ext cx="4038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আন্তঃপরিচর্যা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21852622.jpg"/>
          <p:cNvPicPr>
            <a:picLocks noChangeAspect="1"/>
          </p:cNvPicPr>
          <p:nvPr/>
        </p:nvPicPr>
        <p:blipFill>
          <a:blip r:embed="rId3"/>
          <a:srcRect l="9677"/>
          <a:stretch>
            <a:fillRect/>
          </a:stretch>
        </p:blipFill>
        <p:spPr>
          <a:xfrm>
            <a:off x="308429" y="1219200"/>
            <a:ext cx="4876800" cy="4191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 descr="1421852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4815"/>
            <a:ext cx="4876800" cy="41147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043386" y="1106714"/>
            <a:ext cx="3429000" cy="4114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গাছে বাঁশের খুঁটি দিয়ে ঠেকনা দিতে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50950" y="1295400"/>
            <a:ext cx="3429000" cy="403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ফুলের গোছার ঠিক নিচের কুশিটি ছাড়া সব পার্শ্ব কুশি ছাঁটাই করতে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5544457"/>
            <a:ext cx="7520215" cy="9325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জমিকে নিয়মিত আগাছামুক্ত রাখতে হবে।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0353548_365085780360663_530846992582933178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95400"/>
            <a:ext cx="5499272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5352148"/>
            <a:ext cx="9525000" cy="10305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চারা রোপণ ও আন্তপরিচর্যা পদ্ধতি আলোচনা করে খাতায় লেখ। </a:t>
            </a:r>
          </a:p>
        </p:txBody>
      </p:sp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এদের মধ্যে টমেটোর কোন জাতটি বিদেশ থেকে আমদানি করা?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অক্সহার্ট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লালিমা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বারি হাইব্রিড টমেটো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প্রতি হেক্টরে টমেটো চাষের জন্য কত গ্রাম বীজ প্রয়োজন?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21342" y="2549568"/>
            <a:ext cx="387116" cy="312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599" y="17526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কেন বীজ গজানোর ৮-১০ দিন পর চারা তুলে দ্বিতীয় বীজতলায় বপন করতে হয় 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598" y="2362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এতে চারা বেশি ফলন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5924" y="2362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এতে দুর্বল চারা পাওয়া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598" y="2895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অনেক চারা উৎপাদন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399" y="2895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এতে সবল চারা পাওয়া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581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টমেটোতে কী কী  ভিটামিন রয়েছে?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599" y="4114800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ভিটামিন এ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0999" y="4114800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ভিটামিন বি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399" y="41148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ভিটামিন সি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4572000"/>
            <a:ext cx="1752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599" y="4876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95925" y="4876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599" y="5410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95924" y="5410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9999" y="609600"/>
            <a:ext cx="30480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13" y="3017961"/>
            <a:ext cx="428625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4219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2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atin typeface="NikoshBAN" pitchFamily="2" charset="0"/>
                <a:cs typeface="NikoshBAN" pitchFamily="2" charset="0"/>
              </a:rPr>
              <a:t>মাসউদ</a:t>
            </a:r>
            <a:r>
              <a:rPr lang="en-US" sz="42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atin typeface="NikoshBAN" pitchFamily="2" charset="0"/>
                <a:cs typeface="NikoshBAN" pitchFamily="2" charset="0"/>
              </a:rPr>
              <a:t>করিম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69" dirty="0" err="1">
                <a:latin typeface="NikoshBAN" pitchFamily="2" charset="0"/>
                <a:cs typeface="NikoshBAN" pitchFamily="2" charset="0"/>
              </a:rPr>
              <a:t>মাধাইমুড়ী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46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 err="1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বগুড়া</a:t>
            </a:r>
            <a:endParaRPr lang="en-US" sz="271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latin typeface="NikoshBAN" pitchFamily="2" charset="0"/>
                <a:cs typeface="NikoshBAN" pitchFamily="2" charset="0"/>
              </a:rPr>
              <a:t>মোবাইল-০১739040044</a:t>
            </a:r>
          </a:p>
          <a:p>
            <a:pPr algn="ctr"/>
            <a:r>
              <a:rPr lang="en-US" sz="16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masud.k1982@gmail.com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69" y="1312461"/>
            <a:ext cx="1484298" cy="18801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2924" y="533400"/>
            <a:ext cx="3970540" cy="779056"/>
          </a:xfrm>
          <a:prstGeom prst="rect">
            <a:avLst/>
          </a:prstGeom>
        </p:spPr>
        <p:txBody>
          <a:bodyPr wrap="square" lIns="85720" tIns="42861" rIns="85720" bIns="42861">
            <a:spAutoFit/>
          </a:bodyPr>
          <a:lstStyle/>
          <a:p>
            <a:pPr algn="ctr"/>
            <a:r>
              <a:rPr lang="en-US" sz="4500" b="1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500" b="1" spc="141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b="1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500" b="1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1002" y="110921"/>
            <a:ext cx="3359882" cy="779056"/>
          </a:xfrm>
          <a:prstGeom prst="rect">
            <a:avLst/>
          </a:prstGeom>
        </p:spPr>
        <p:txBody>
          <a:bodyPr wrap="square" lIns="85720" tIns="42861" rIns="85720" bIns="42861">
            <a:spAutoFit/>
          </a:bodyPr>
          <a:lstStyle/>
          <a:p>
            <a:pPr algn="ctr"/>
            <a:r>
              <a:rPr lang="en-US" sz="4500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500" spc="141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500" spc="141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50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57775" y="600790"/>
            <a:ext cx="0" cy="5619343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8422" y="555581"/>
            <a:ext cx="1690050" cy="225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21601"/>
            <a:ext cx="3581400" cy="228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9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56" y="1143000"/>
            <a:ext cx="5720488" cy="357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62000" y="4920377"/>
            <a:ext cx="7848600" cy="7150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টমেটো চাষ ও আন্তঃপরিচর্যার পদ্ধতি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154" y="1371600"/>
            <a:ext cx="3061412" cy="769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438400"/>
            <a:ext cx="4114800" cy="2773918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199" y="411718"/>
            <a:ext cx="4800600" cy="57888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ভাবে লক্ষ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se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12954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799" y="1295400"/>
            <a:ext cx="3886200" cy="237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799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00200"/>
            <a:ext cx="4114800" cy="2773918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b6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600200"/>
            <a:ext cx="4096263" cy="2755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টমেটো উৎপাদন।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86200" y="290799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05200"/>
            <a:ext cx="7620000" cy="155805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টমেটো উৎপাদন পদ্ধতি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0820" y="838342"/>
            <a:ext cx="3126156" cy="10215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457200" y="2209800"/>
            <a:ext cx="10134600" cy="4114800"/>
          </a:xfrm>
          <a:prstGeom prst="round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টমেটো ও এর জাত সম্পর্কে বলতে পারবে। 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টমেটোর চারা উৎপাদন পদ্ধতি বর্ণনা করতে পারবে।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টমেটোর জমি তৈরি ও সার প্রয়োগ সম্পর্কে ব্যাখ্যা করতে পারবে। 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টমেটোর চারা রোপ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আন্তঃপরিচর্যা সম্পর্কে বর্ণনা করতে পারবে।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734446"/>
            <a:ext cx="2122697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5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00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304800"/>
            <a:ext cx="2819400" cy="7831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ull_1518886821_1403032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1"/>
            <a:ext cx="4191000" cy="309879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Picture 9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4191000" cy="309879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1000" y="4751784"/>
            <a:ext cx="8382000" cy="11918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ভিটামিন এ, বি এবং সি সমৃদ্ধ একটি সবজি। কাঁচা ও পাকা টমেটো রান্না এবং পাকা টমেটো সালাদ হিসেবে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খাওয়া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হয়। </a:t>
            </a:r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7689723"/>
              </p:ext>
            </p:extLst>
          </p:nvPr>
        </p:nvGraphicFramePr>
        <p:xfrm>
          <a:off x="0" y="141365"/>
          <a:ext cx="10820400" cy="656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52600" y="457200"/>
            <a:ext cx="56388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টমেটো এর বিভিন্ন জাত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vegetable_tomato_3.png"/>
          <p:cNvPicPr>
            <a:picLocks noChangeAspect="1"/>
          </p:cNvPicPr>
          <p:nvPr/>
        </p:nvPicPr>
        <p:blipFill>
          <a:blip r:embed="rId8"/>
          <a:srcRect l="24528" t="44444" r="24528" b="15226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bari haibrid tometo 5.png"/>
          <p:cNvPicPr>
            <a:picLocks noChangeAspect="1"/>
          </p:cNvPicPr>
          <p:nvPr/>
        </p:nvPicPr>
        <p:blipFill>
          <a:blip r:embed="rId9"/>
          <a:srcRect l="27924" t="44444" r="26226" b="14722"/>
          <a:stretch>
            <a:fillRect/>
          </a:stretch>
        </p:blipFill>
        <p:spPr>
          <a:xfrm>
            <a:off x="6477000" y="19050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5638800"/>
            <a:ext cx="3276600" cy="5334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হাইব্রিড টমেটো-৫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8D9309-6267-4F8F-920B-25C5A6D4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78D9309-6267-4F8F-920B-25C5A6D4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78D9309-6267-4F8F-920B-25C5A6D4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9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12207"/>
            <a:ext cx="4191000" cy="7831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টমেটো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2819400" cy="197288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810000"/>
            <a:ext cx="2286000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8" y="1828800"/>
            <a:ext cx="2819402" cy="193765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28998" y="3789080"/>
            <a:ext cx="2286000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28800"/>
            <a:ext cx="2819400" cy="197288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24600" y="3810000"/>
            <a:ext cx="2286000" cy="5107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এঁটেল 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95800"/>
            <a:ext cx="7848600" cy="1736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উর্বর দোআঁশ মাটি টমেটো চাষের জন্য উত্তম। তবে উপযুক্ত পরিচর্যায়  বেলে-দোআঁশ মাটি থেকে এঁটেল-দোআঁশ সব মাটিতেই টমেটো ভাল জন্মে।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572</Words>
  <Application>Microsoft Office PowerPoint</Application>
  <PresentationFormat>Custom</PresentationFormat>
  <Paragraphs>117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Windows User</cp:lastModifiedBy>
  <cp:revision>518</cp:revision>
  <dcterms:created xsi:type="dcterms:W3CDTF">2014-12-07T02:50:48Z</dcterms:created>
  <dcterms:modified xsi:type="dcterms:W3CDTF">2020-10-10T06:39:23Z</dcterms:modified>
</cp:coreProperties>
</file>