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6" r:id="rId19"/>
    <p:sldId id="273" r:id="rId20"/>
    <p:sldId id="274" r:id="rId21"/>
    <p:sldId id="275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88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EEF10-8C13-4CB0-9D51-44CF610837CE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E6289-7C99-47AD-BCB8-844C6756E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18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E6289-7C99-47AD-BCB8-844C6756E8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09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E6289-7C99-47AD-BCB8-844C6756E8C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09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45621-90AD-4FBC-8BD4-1438B7103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3A6F79-549C-4C55-B924-D03AE381AD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E9C735-02FF-43A3-94D0-BDEB23B7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85E2-95F2-4A11-B45E-FE15D20B5E25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2D874-B475-4E82-ABAE-3C4E8117B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FB895-BBA9-451E-A7BA-1B64138F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57D85-8FA7-42BF-A1FB-7125B02E9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91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B1F9B-8FDA-4AEC-BBD0-244852AAF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0FC6ED-646A-4F8F-83AC-220DE7C13E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2E642A-BDA6-4813-AB47-AA343B19B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85E2-95F2-4A11-B45E-FE15D20B5E25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A8D28-B526-4F0B-888E-2B9BC46ED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AF4C5-2131-402D-979C-2188BF651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57D85-8FA7-42BF-A1FB-7125B02E9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21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A9AF05-D5F0-44BD-BC70-2CE6046ACD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DFF250-C397-4F83-86D4-9CACFAAEF3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32C68-6152-410B-8A80-BCA76693D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85E2-95F2-4A11-B45E-FE15D20B5E25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D4633-8352-4553-9D61-578BBCFCC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B6D6E0-C0FD-49AB-96F2-9ED42992C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57D85-8FA7-42BF-A1FB-7125B02E9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37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946EF-33E2-4A58-89A4-C9A171EB0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10D4D-F3FD-4F5D-93E1-0EE6F8B22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9491D-AB35-4698-89A7-343493DF1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85E2-95F2-4A11-B45E-FE15D20B5E25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03541-9A0A-4D55-9908-0C1E65B7F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F250D-E01B-4095-A151-CC5871FF1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57D85-8FA7-42BF-A1FB-7125B02E9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61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0FACE-EF91-4853-A8CB-504FFC806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5779C6-1F46-4338-B7DE-8F5E2F6FE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6F4CC8-BC8C-4481-9A57-C4AA2088B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85E2-95F2-4A11-B45E-FE15D20B5E25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6C59B-2DF4-48F1-BA02-C3861C6C7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4842C-DDA1-4C93-A661-8B9E4A171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57D85-8FA7-42BF-A1FB-7125B02E9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337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EE167-4E46-4A3A-B758-235653C08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6E5DD-42A1-4174-B604-A05A2D8040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A3F9CC-FB27-45FE-965C-CE11290691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4F4C10-1525-43EB-AABF-C8B64555F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85E2-95F2-4A11-B45E-FE15D20B5E25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455327-9D32-4588-80E1-41C352934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E44315-5018-420D-B2BA-C93ACEE41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57D85-8FA7-42BF-A1FB-7125B02E9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801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1EB19-FD80-4C4E-A462-C9FA113C2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2A3D88-2C73-4A78-83DB-EBDEFB0F6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64413B-DEB7-45C5-83F6-F826EB1156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F09D71-777B-42AC-84BD-87B9CA9659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6532A7-BDE6-4A6C-B9EE-8CB6340509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689D4F-023E-4885-8880-F09A7780B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85E2-95F2-4A11-B45E-FE15D20B5E25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BD77F5-2197-472C-8F01-2381017A3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10EC5E-965C-4982-8C20-7059E697D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57D85-8FA7-42BF-A1FB-7125B02E9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132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57947-0AFA-42D6-9361-946B8086C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B5740D-A233-4840-8E9F-82FF81496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85E2-95F2-4A11-B45E-FE15D20B5E25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79FF11-249E-4C9D-83A2-2420097C4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6C3D68-170B-42ED-83FA-3A5D8B402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57D85-8FA7-42BF-A1FB-7125B02E9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39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EB6C14-CC6D-4402-BF0B-53952E24C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85E2-95F2-4A11-B45E-FE15D20B5E25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2744DE-4F6C-457B-9493-3E663247C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6134BC-9384-49B9-980C-53EE02FE1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57D85-8FA7-42BF-A1FB-7125B02E9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48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0F3ED-4FFE-4D66-B17D-037201223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E172E-8343-4CB1-8F09-5CFA6F1DD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FA5FC8-02EF-4855-8150-5406ECFD16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CDB6FC-7406-4D25-A598-F232FB3E4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85E2-95F2-4A11-B45E-FE15D20B5E25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E5C6E5-068A-4728-A042-A19CD3224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8B3250-3393-4E02-91B8-87105C9DC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57D85-8FA7-42BF-A1FB-7125B02E9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66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238FA-0CD7-418D-9E23-4194A06DB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E35230-4A10-4C90-B4AC-A6FC0D0BD1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9118B2-4334-482A-B985-A1BF04D268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BA8E21-CA0F-41FB-8F05-437A1C8E0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85E2-95F2-4A11-B45E-FE15D20B5E25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646974-F428-402D-B687-5DB8C323F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253900-272C-445D-89C2-2CC6466D1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57D85-8FA7-42BF-A1FB-7125B02E9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78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DA404E-2993-4E30-BBAF-095F2E685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38DB1-7585-4871-89C2-09BF095DC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52DD1D-AF31-453A-9D5D-F507451A6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985E2-95F2-4A11-B45E-FE15D20B5E25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82717-139B-43D1-A5DD-8143486267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F27F1-E5C2-478C-853A-F1E4BE7608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57D85-8FA7-42BF-A1FB-7125B02E9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3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C8A82F-75CC-442E-AA59-450851062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156"/>
            <a:ext cx="12192000" cy="69311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398C17-BF0A-4113-9928-5BC3C2F17222}"/>
              </a:ext>
            </a:extLst>
          </p:cNvPr>
          <p:cNvSpPr txBox="1"/>
          <p:nvPr/>
        </p:nvSpPr>
        <p:spPr>
          <a:xfrm>
            <a:off x="0" y="4995952"/>
            <a:ext cx="12191999" cy="18620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1500" dirty="0"/>
              <a:t>WELCOME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9487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1678B2-339E-4F00-94D6-BA45F9F23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476" y="2031832"/>
            <a:ext cx="5429956" cy="3085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99D943-93E8-44E7-A87F-061BBA22DBE8}"/>
              </a:ext>
            </a:extLst>
          </p:cNvPr>
          <p:cNvSpPr txBox="1"/>
          <p:nvPr/>
        </p:nvSpPr>
        <p:spPr>
          <a:xfrm>
            <a:off x="0" y="-112295"/>
            <a:ext cx="1219200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this?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6DB925-4B36-4D3E-93BB-DB5CF5F0B258}"/>
              </a:ext>
            </a:extLst>
          </p:cNvPr>
          <p:cNvSpPr txBox="1"/>
          <p:nvPr/>
        </p:nvSpPr>
        <p:spPr>
          <a:xfrm>
            <a:off x="0" y="5691899"/>
            <a:ext cx="12320337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rice</a:t>
            </a:r>
          </a:p>
        </p:txBody>
      </p:sp>
    </p:spTree>
    <p:extLst>
      <p:ext uri="{BB962C8B-B14F-4D97-AF65-F5344CB8AC3E}">
        <p14:creationId xmlns:p14="http://schemas.microsoft.com/office/powerpoint/2010/main" val="94859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0A4868-BB5F-40B3-93DA-07E04395E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0347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7840E8-CFF3-4D48-A5F0-B75F7569CD72}"/>
              </a:ext>
            </a:extLst>
          </p:cNvPr>
          <p:cNvSpPr txBox="1"/>
          <p:nvPr/>
        </p:nvSpPr>
        <p:spPr>
          <a:xfrm>
            <a:off x="0" y="2245895"/>
            <a:ext cx="12192000" cy="4524315"/>
          </a:xfrm>
          <a:prstGeom prst="rect">
            <a:avLst/>
          </a:prstGeom>
          <a:ln w="762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7200" dirty="0">
                <a:latin typeface="Times New Roman" panose="02020603050405020304" pitchFamily="18" charset="0"/>
              </a:rPr>
              <a:t>LESSON:Eat healthy</a:t>
            </a:r>
          </a:p>
          <a:p>
            <a:r>
              <a:rPr lang="bn-BD" sz="7200" dirty="0">
                <a:latin typeface="Times New Roman" panose="02020603050405020304" pitchFamily="18" charset="0"/>
              </a:rPr>
              <a:t>Unit: 6</a:t>
            </a:r>
          </a:p>
          <a:p>
            <a:r>
              <a:rPr lang="bn-BD" sz="7200" dirty="0">
                <a:latin typeface="Times New Roman" panose="02020603050405020304" pitchFamily="18" charset="0"/>
              </a:rPr>
              <a:t>Page:24</a:t>
            </a:r>
          </a:p>
          <a:p>
            <a:r>
              <a:rPr lang="bn-BD" sz="7200" dirty="0">
                <a:latin typeface="Times New Roman" panose="02020603050405020304" pitchFamily="18" charset="0"/>
              </a:rPr>
              <a:t>F(what food--------our health)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20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AD8ED43-816A-4DA3-A23E-31D13ECAA6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" y="794993"/>
            <a:ext cx="12192000" cy="54774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0958072-270C-45F5-994D-23F5B27F213A}"/>
              </a:ext>
            </a:extLst>
          </p:cNvPr>
          <p:cNvSpPr txBox="1"/>
          <p:nvPr/>
        </p:nvSpPr>
        <p:spPr>
          <a:xfrm>
            <a:off x="0" y="-128337"/>
            <a:ext cx="12192000" cy="9233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Tell the name of some vegetable items?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57FA93-2384-4D29-8A15-7E5BBFE557A3}"/>
              </a:ext>
            </a:extLst>
          </p:cNvPr>
          <p:cNvSpPr txBox="1"/>
          <p:nvPr/>
        </p:nvSpPr>
        <p:spPr>
          <a:xfrm>
            <a:off x="16042" y="6211669"/>
            <a:ext cx="1219200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Onion,tometo,broccoli</a:t>
            </a:r>
            <a:r>
              <a:rPr lang="en-US" sz="3600" dirty="0"/>
              <a:t>, carrot, </a:t>
            </a:r>
            <a:r>
              <a:rPr lang="en-US" sz="3600" dirty="0" err="1"/>
              <a:t>bringal</a:t>
            </a:r>
            <a:r>
              <a:rPr lang="en-US" sz="3600" dirty="0"/>
              <a:t>  </a:t>
            </a:r>
            <a:r>
              <a:rPr lang="en-US" sz="3600" dirty="0" err="1"/>
              <a:t>caulifiower</a:t>
            </a:r>
            <a:r>
              <a:rPr lang="en-US" sz="3600" dirty="0"/>
              <a:t> cucumber, </a:t>
            </a:r>
          </a:p>
        </p:txBody>
      </p:sp>
    </p:spTree>
    <p:extLst>
      <p:ext uri="{BB962C8B-B14F-4D97-AF65-F5344CB8AC3E}">
        <p14:creationId xmlns:p14="http://schemas.microsoft.com/office/powerpoint/2010/main" val="331666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892DA2-A549-4036-A2C9-1BE118212E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85" b="56572"/>
          <a:stretch/>
        </p:blipFill>
        <p:spPr>
          <a:xfrm>
            <a:off x="2383822" y="1657348"/>
            <a:ext cx="2667251" cy="15636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AC5BCE-0DE9-400D-8102-601A45A413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09" t="46547"/>
          <a:stretch/>
        </p:blipFill>
        <p:spPr>
          <a:xfrm>
            <a:off x="5454316" y="1504449"/>
            <a:ext cx="2715376" cy="19245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2FBC2E-E611-4CB5-8EEB-78BEA86FA5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822" y="3655094"/>
            <a:ext cx="2601512" cy="15636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ADA903-1C8B-415D-AE28-3BD7D1E456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872" y="3336758"/>
            <a:ext cx="2619375" cy="1743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B5255D-49D9-4CBC-AFC6-F03A955D24B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77" t="31022" r="22789" b="51385"/>
          <a:stretch/>
        </p:blipFill>
        <p:spPr>
          <a:xfrm>
            <a:off x="4495297" y="2879558"/>
            <a:ext cx="1363579" cy="9144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60BBBC4-35C2-40B2-A53E-392F67C3C2E4}"/>
              </a:ext>
            </a:extLst>
          </p:cNvPr>
          <p:cNvSpPr txBox="1"/>
          <p:nvPr/>
        </p:nvSpPr>
        <p:spPr>
          <a:xfrm>
            <a:off x="0" y="16632"/>
            <a:ext cx="12192000" cy="11079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foods come under grains?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E34C2F-814D-4021-B48A-5466A526DAE1}"/>
              </a:ext>
            </a:extLst>
          </p:cNvPr>
          <p:cNvSpPr txBox="1"/>
          <p:nvPr/>
        </p:nvSpPr>
        <p:spPr>
          <a:xfrm>
            <a:off x="16042" y="5951621"/>
            <a:ext cx="12175958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Corn, rice, </a:t>
            </a:r>
            <a:r>
              <a:rPr lang="en-US" sz="4800" dirty="0" err="1"/>
              <a:t>ruti</a:t>
            </a:r>
            <a:r>
              <a:rPr lang="en-US" sz="4800" dirty="0"/>
              <a:t>, seeds</a:t>
            </a:r>
          </a:p>
        </p:txBody>
      </p:sp>
    </p:spTree>
    <p:extLst>
      <p:ext uri="{BB962C8B-B14F-4D97-AF65-F5344CB8AC3E}">
        <p14:creationId xmlns:p14="http://schemas.microsoft.com/office/powerpoint/2010/main" val="20401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21370A4-C3E4-4BA8-8231-0AF99ABF39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9" y="923330"/>
            <a:ext cx="12063663" cy="50933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6F629AE-C120-4D06-A9E9-92A9CE5C09AC}"/>
              </a:ext>
            </a:extLst>
          </p:cNvPr>
          <p:cNvSpPr txBox="1"/>
          <p:nvPr/>
        </p:nvSpPr>
        <p:spPr>
          <a:xfrm>
            <a:off x="-1" y="0"/>
            <a:ext cx="12127832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Tell the name of some  fruits?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D10C5B-50A6-4A47-9D97-A0229D6B215A}"/>
              </a:ext>
            </a:extLst>
          </p:cNvPr>
          <p:cNvSpPr txBox="1"/>
          <p:nvPr/>
        </p:nvSpPr>
        <p:spPr>
          <a:xfrm>
            <a:off x="-1" y="6016699"/>
            <a:ext cx="12192001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Banana, orange mango, apple, strawberry</a:t>
            </a:r>
          </a:p>
        </p:txBody>
      </p:sp>
    </p:spTree>
    <p:extLst>
      <p:ext uri="{BB962C8B-B14F-4D97-AF65-F5344CB8AC3E}">
        <p14:creationId xmlns:p14="http://schemas.microsoft.com/office/powerpoint/2010/main" val="258905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B85214C-86C1-463F-B756-984D89307F34}"/>
              </a:ext>
            </a:extLst>
          </p:cNvPr>
          <p:cNvSpPr txBox="1"/>
          <p:nvPr/>
        </p:nvSpPr>
        <p:spPr>
          <a:xfrm>
            <a:off x="0" y="0"/>
            <a:ext cx="12192000" cy="1015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food is good food?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BE21DC-7B36-4935-8477-C8D92E382D69}"/>
              </a:ext>
            </a:extLst>
          </p:cNvPr>
          <p:cNvSpPr txBox="1"/>
          <p:nvPr/>
        </p:nvSpPr>
        <p:spPr>
          <a:xfrm>
            <a:off x="0" y="6027003"/>
            <a:ext cx="121920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Vegetable,chicken,fish,potatoes,egg,rice,ruti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621E1C9-CEE2-419A-8BEF-0C1E8D0055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663"/>
            <a:ext cx="12192000" cy="501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00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87CE53-7485-4D03-8497-6EFDDFB61C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94611"/>
            <a:ext cx="12192000" cy="49249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0072A2-D933-458E-8CFE-9CADD04B4F08}"/>
              </a:ext>
            </a:extLst>
          </p:cNvPr>
          <p:cNvSpPr txBox="1"/>
          <p:nvPr/>
        </p:nvSpPr>
        <p:spPr>
          <a:xfrm>
            <a:off x="0" y="-21052"/>
            <a:ext cx="12191999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foods have vitamins?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2B2FEB-08E2-4BA9-8494-6DAD90553427}"/>
              </a:ext>
            </a:extLst>
          </p:cNvPr>
          <p:cNvSpPr txBox="1"/>
          <p:nvPr/>
        </p:nvSpPr>
        <p:spPr>
          <a:xfrm>
            <a:off x="-1" y="5863389"/>
            <a:ext cx="12192000" cy="8309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Milk ,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meet,fish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bread,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tomato,egg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fruits.</a:t>
            </a:r>
          </a:p>
        </p:txBody>
      </p:sp>
    </p:spTree>
    <p:extLst>
      <p:ext uri="{BB962C8B-B14F-4D97-AF65-F5344CB8AC3E}">
        <p14:creationId xmlns:p14="http://schemas.microsoft.com/office/powerpoint/2010/main" val="57220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26AC47D-E8C7-493A-98CA-E3FC3B494829}"/>
              </a:ext>
            </a:extLst>
          </p:cNvPr>
          <p:cNvSpPr txBox="1"/>
          <p:nvPr/>
        </p:nvSpPr>
        <p:spPr>
          <a:xfrm>
            <a:off x="0" y="0"/>
            <a:ext cx="12192000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your text book page no 24.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39C105-0AEA-47DC-9612-26CE406AF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07996"/>
            <a:ext cx="12192000" cy="48275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7A4DD5-E512-48C0-8059-900592F948FE}"/>
              </a:ext>
            </a:extLst>
          </p:cNvPr>
          <p:cNvSpPr txBox="1"/>
          <p:nvPr/>
        </p:nvSpPr>
        <p:spPr>
          <a:xfrm>
            <a:off x="0" y="5935579"/>
            <a:ext cx="121920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your book.</a:t>
            </a:r>
          </a:p>
        </p:txBody>
      </p:sp>
    </p:spTree>
    <p:extLst>
      <p:ext uri="{BB962C8B-B14F-4D97-AF65-F5344CB8AC3E}">
        <p14:creationId xmlns:p14="http://schemas.microsoft.com/office/powerpoint/2010/main" val="101141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4E5980-4E3B-424E-B310-59294DAE6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3330"/>
            <a:ext cx="12192000" cy="57822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910FF6-ECDE-4C7E-9588-84D827265E20}"/>
              </a:ext>
            </a:extLst>
          </p:cNvPr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reading loudly with teacher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FB6530-4DDB-4D3D-913C-94415A107EF5}"/>
              </a:ext>
            </a:extLst>
          </p:cNvPr>
          <p:cNvSpPr txBox="1"/>
          <p:nvPr/>
        </p:nvSpPr>
        <p:spPr>
          <a:xfrm>
            <a:off x="0" y="-16042"/>
            <a:ext cx="121920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reading loudly with teacher</a:t>
            </a:r>
          </a:p>
        </p:txBody>
      </p:sp>
    </p:spTree>
    <p:extLst>
      <p:ext uri="{BB962C8B-B14F-4D97-AF65-F5344CB8AC3E}">
        <p14:creationId xmlns:p14="http://schemas.microsoft.com/office/powerpoint/2010/main" val="173995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3ACABE-2EBD-486C-B71F-4AE7CDD878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15537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5956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390B1E-1E2E-4581-991C-5A62E0C29D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97614" cy="68579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3A20B7-6DD9-4C58-9C11-DCC6F9838C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95" t="19415" r="1754" b="44795"/>
          <a:stretch/>
        </p:blipFill>
        <p:spPr>
          <a:xfrm>
            <a:off x="203844" y="104273"/>
            <a:ext cx="2775284" cy="245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93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C76564-255C-4578-AD73-D1DED74B0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0533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01AF8C-9659-4B06-BBB6-E5AA5C377071}"/>
              </a:ext>
            </a:extLst>
          </p:cNvPr>
          <p:cNvSpPr txBox="1"/>
          <p:nvPr/>
        </p:nvSpPr>
        <p:spPr>
          <a:xfrm>
            <a:off x="128337" y="2053389"/>
            <a:ext cx="119353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 the question?</a:t>
            </a:r>
            <a:endParaRPr lang="en-US" sz="60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1.What foods are made of grain ?</a:t>
            </a:r>
          </a:p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2.Why are fruit a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 vegetables important?</a:t>
            </a:r>
          </a:p>
        </p:txBody>
      </p:sp>
    </p:spTree>
    <p:extLst>
      <p:ext uri="{BB962C8B-B14F-4D97-AF65-F5344CB8AC3E}">
        <p14:creationId xmlns:p14="http://schemas.microsoft.com/office/powerpoint/2010/main" val="135289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F08D3C-363B-4C01-AD90-7DF86E12E617}"/>
              </a:ext>
            </a:extLst>
          </p:cNvPr>
          <p:cNvSpPr txBox="1"/>
          <p:nvPr/>
        </p:nvSpPr>
        <p:spPr>
          <a:xfrm>
            <a:off x="0" y="3518624"/>
            <a:ext cx="12192000" cy="333937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9600" dirty="0"/>
              <a:t>Home</a:t>
            </a:r>
            <a:r>
              <a:rPr lang="en-US" sz="11500" dirty="0"/>
              <a:t> work</a:t>
            </a:r>
          </a:p>
          <a:p>
            <a:r>
              <a:rPr lang="en-US" sz="4800" dirty="0"/>
              <a:t>1. What are in the next level of the pyramid?</a:t>
            </a:r>
          </a:p>
          <a:p>
            <a:r>
              <a:rPr lang="en-US" sz="4800" dirty="0"/>
              <a:t>2.Write are the  five fruits name?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1CF656-FA04-4E73-9294-D9700AA94A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51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47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242E3A-9580-4A1B-B5CC-3D8F73A231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27157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D2A772-D0EA-4247-B6C4-C6DC72431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843" y="0"/>
            <a:ext cx="2727157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412DD3-B612-4E92-9BDF-055B4F311220}"/>
              </a:ext>
            </a:extLst>
          </p:cNvPr>
          <p:cNvSpPr txBox="1"/>
          <p:nvPr/>
        </p:nvSpPr>
        <p:spPr>
          <a:xfrm>
            <a:off x="2847473" y="465220"/>
            <a:ext cx="6497054" cy="563231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Forte" panose="03060902040502070203" pitchFamily="66" charset="0"/>
              </a:rPr>
              <a:t>GOODBYE</a:t>
            </a:r>
            <a:r>
              <a:rPr lang="en-US" sz="8800" dirty="0">
                <a:latin typeface="Forte" panose="03060902040502070203" pitchFamily="66" charset="0"/>
              </a:rPr>
              <a:t> EVERYBODY. SEE YOU TOMORROW.</a:t>
            </a:r>
          </a:p>
        </p:txBody>
      </p:sp>
    </p:spTree>
    <p:extLst>
      <p:ext uri="{BB962C8B-B14F-4D97-AF65-F5344CB8AC3E}">
        <p14:creationId xmlns:p14="http://schemas.microsoft.com/office/powerpoint/2010/main" val="222543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9B1CCB4-2BC2-4952-926B-E724AC6F4A8E}"/>
              </a:ext>
            </a:extLst>
          </p:cNvPr>
          <p:cNvSpPr txBox="1"/>
          <p:nvPr/>
        </p:nvSpPr>
        <p:spPr>
          <a:xfrm>
            <a:off x="64168" y="305068"/>
            <a:ext cx="12063663" cy="62478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LESSON INTRODUCE</a:t>
            </a:r>
          </a:p>
          <a:p>
            <a:endParaRPr lang="bn-BD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bn-BD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CLASS: FIVE</a:t>
            </a:r>
          </a:p>
          <a:p>
            <a:r>
              <a:rPr lang="bn-BD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SUBJECT: ENGLISH</a:t>
            </a:r>
          </a:p>
          <a:p>
            <a:r>
              <a:rPr lang="bn-BD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TIME:45 MINUTES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25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EF36F46-C729-4498-9F46-454344F7CFF8}"/>
              </a:ext>
            </a:extLst>
          </p:cNvPr>
          <p:cNvSpPr txBox="1"/>
          <p:nvPr/>
        </p:nvSpPr>
        <p:spPr>
          <a:xfrm>
            <a:off x="0" y="0"/>
            <a:ext cx="12192000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dirty="0">
                <a:latin typeface="Times New Roman" panose="02020603050405020304" pitchFamily="18" charset="0"/>
              </a:rPr>
              <a:t>LETS SEE A VIDEO</a:t>
            </a:r>
            <a:endParaRPr lang="en-US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667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CFEE5E-6A47-44CD-89E0-297298C03E3F}"/>
              </a:ext>
            </a:extLst>
          </p:cNvPr>
          <p:cNvSpPr txBox="1"/>
          <p:nvPr/>
        </p:nvSpPr>
        <p:spPr>
          <a:xfrm>
            <a:off x="1" y="0"/>
            <a:ext cx="12191999" cy="67403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Larning Outcom</a:t>
            </a:r>
            <a:r>
              <a:rPr lang="en-US" sz="7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e</a:t>
            </a:r>
            <a:r>
              <a:rPr lang="bn-BD" sz="7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s</a:t>
            </a:r>
          </a:p>
          <a:p>
            <a:endParaRPr lang="bn-BD" sz="4000" dirty="0">
              <a:latin typeface="Times New Roman" panose="02020603050405020304" pitchFamily="18" charset="0"/>
            </a:endParaRPr>
          </a:p>
          <a:p>
            <a:r>
              <a:rPr lang="bn-BD" sz="4000" dirty="0">
                <a:solidFill>
                  <a:srgbClr val="C00000"/>
                </a:solidFill>
                <a:latin typeface="Times New Roman" panose="02020603050405020304" pitchFamily="18" charset="0"/>
              </a:rPr>
              <a:t>Listening</a:t>
            </a:r>
            <a:r>
              <a:rPr lang="bn-BD" sz="4000" dirty="0">
                <a:latin typeface="Times New Roman" panose="02020603050405020304" pitchFamily="18" charset="0"/>
              </a:rPr>
              <a:t>:</a:t>
            </a:r>
          </a:p>
          <a:p>
            <a:r>
              <a:rPr lang="bn-BD" sz="4000" dirty="0">
                <a:latin typeface="Times New Roman" panose="02020603050405020304" pitchFamily="18" charset="0"/>
              </a:rPr>
              <a:t>3.3.1 understand questions about objects around them.</a:t>
            </a:r>
          </a:p>
          <a:p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bn-BD" sz="4000" dirty="0">
                <a:solidFill>
                  <a:schemeClr val="accent1"/>
                </a:solidFill>
                <a:latin typeface="Times New Roman" panose="02020603050405020304" pitchFamily="18" charset="0"/>
              </a:rPr>
              <a:t>peaking</a:t>
            </a:r>
            <a:r>
              <a:rPr lang="bn-BD" sz="4000" dirty="0">
                <a:latin typeface="Times New Roman" panose="02020603050405020304" pitchFamily="18" charset="0"/>
              </a:rPr>
              <a:t>:</a:t>
            </a:r>
          </a:p>
          <a:p>
            <a:r>
              <a:rPr lang="bn-BD" sz="4000" dirty="0">
                <a:latin typeface="Times New Roman" panose="02020603050405020304" pitchFamily="18" charset="0"/>
              </a:rPr>
              <a:t>1.1.1 say words phrases and sentence with proper sounds and stress.</a:t>
            </a:r>
          </a:p>
          <a:p>
            <a:r>
              <a:rPr lang="bn-BD" sz="4000" dirty="0">
                <a:solidFill>
                  <a:srgbClr val="00B050"/>
                </a:solidFill>
                <a:latin typeface="Times New Roman" panose="02020603050405020304" pitchFamily="18" charset="0"/>
              </a:rPr>
              <a:t>Reading</a:t>
            </a:r>
            <a:r>
              <a:rPr lang="bn-BD" sz="4000" dirty="0">
                <a:latin typeface="Times New Roman" panose="02020603050405020304" pitchFamily="18" charset="0"/>
              </a:rPr>
              <a:t>:</a:t>
            </a:r>
          </a:p>
          <a:p>
            <a:r>
              <a:rPr lang="bn-BD" sz="4000" dirty="0">
                <a:latin typeface="Times New Roman" panose="02020603050405020304" pitchFamily="18" charset="0"/>
              </a:rPr>
              <a:t>1.5.1 read words phrases and sentences in the text with proper pronunciation stress and intonation.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90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343DDC-BB7F-4193-AA61-16A3D92104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105" y="1171074"/>
            <a:ext cx="3368842" cy="39784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B52B48-C078-4556-BE3A-890FC1CB3A8D}"/>
              </a:ext>
            </a:extLst>
          </p:cNvPr>
          <p:cNvSpPr txBox="1"/>
          <p:nvPr/>
        </p:nvSpPr>
        <p:spPr>
          <a:xfrm>
            <a:off x="72189" y="0"/>
            <a:ext cx="12047621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atin typeface="Times New Roman" panose="02020603050405020304" pitchFamily="18" charset="0"/>
              </a:rPr>
              <a:t>What is this?</a:t>
            </a: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0B304E-8E3A-486D-95CC-1CD3D125F508}"/>
              </a:ext>
            </a:extLst>
          </p:cNvPr>
          <p:cNvSpPr txBox="1"/>
          <p:nvPr/>
        </p:nvSpPr>
        <p:spPr>
          <a:xfrm>
            <a:off x="-1" y="5919537"/>
            <a:ext cx="12192001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Times New Roman" panose="02020603050405020304" pitchFamily="18" charset="0"/>
              </a:rPr>
              <a:t>Apple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69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48D81D-B6B1-474E-96BB-B7B5DAFEB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695" y="1871711"/>
            <a:ext cx="4544503" cy="34039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6D127E-8601-45F6-8025-A636741630E9}"/>
              </a:ext>
            </a:extLst>
          </p:cNvPr>
          <p:cNvSpPr txBox="1"/>
          <p:nvPr/>
        </p:nvSpPr>
        <p:spPr>
          <a:xfrm>
            <a:off x="0" y="0"/>
            <a:ext cx="12192000" cy="1015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Times New Roman" panose="02020603050405020304" pitchFamily="18" charset="0"/>
              </a:rPr>
              <a:t>What is this?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A8C026-30FF-421C-A393-353E048DE4A2}"/>
              </a:ext>
            </a:extLst>
          </p:cNvPr>
          <p:cNvSpPr txBox="1"/>
          <p:nvPr/>
        </p:nvSpPr>
        <p:spPr>
          <a:xfrm>
            <a:off x="0" y="5842337"/>
            <a:ext cx="121920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Times New Roman" panose="02020603050405020304" pitchFamily="18" charset="0"/>
              </a:rPr>
              <a:t>Banana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39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BECB61-DD45-4A44-A30E-3701EA936F00}"/>
              </a:ext>
            </a:extLst>
          </p:cNvPr>
          <p:cNvSpPr txBox="1"/>
          <p:nvPr/>
        </p:nvSpPr>
        <p:spPr>
          <a:xfrm>
            <a:off x="0" y="0"/>
            <a:ext cx="121920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Times New Roman" panose="02020603050405020304" pitchFamily="18" charset="0"/>
              </a:rPr>
              <a:t>What is this?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01FD1B-8126-4ABF-ABA1-E50D41BAF128}"/>
              </a:ext>
            </a:extLst>
          </p:cNvPr>
          <p:cNvSpPr txBox="1"/>
          <p:nvPr/>
        </p:nvSpPr>
        <p:spPr>
          <a:xfrm>
            <a:off x="0" y="5818274"/>
            <a:ext cx="1219200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Times New Roman" panose="02020603050405020304" pitchFamily="18" charset="0"/>
              </a:rPr>
              <a:t>Fish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93726E-D59D-4BEF-818E-4E5E82E85D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55032"/>
            <a:ext cx="12192000" cy="466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4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B13A8A-37B5-4402-BC01-B25E889CDB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619250"/>
            <a:ext cx="3810000" cy="3619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4DA3E8-8C9D-4DF5-92D3-DB599E16D1A2}"/>
              </a:ext>
            </a:extLst>
          </p:cNvPr>
          <p:cNvSpPr txBox="1"/>
          <p:nvPr/>
        </p:nvSpPr>
        <p:spPr>
          <a:xfrm>
            <a:off x="0" y="0"/>
            <a:ext cx="12280232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What is this?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16BF9B-4BA8-43A3-8D5F-F93171A9497C}"/>
              </a:ext>
            </a:extLst>
          </p:cNvPr>
          <p:cNvSpPr txBox="1"/>
          <p:nvPr/>
        </p:nvSpPr>
        <p:spPr>
          <a:xfrm>
            <a:off x="0" y="5842337"/>
            <a:ext cx="12175957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Egg</a:t>
            </a:r>
          </a:p>
        </p:txBody>
      </p:sp>
    </p:spTree>
    <p:extLst>
      <p:ext uri="{BB962C8B-B14F-4D97-AF65-F5344CB8AC3E}">
        <p14:creationId xmlns:p14="http://schemas.microsoft.com/office/powerpoint/2010/main" val="133690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270</Words>
  <Application>Microsoft Office PowerPoint</Application>
  <PresentationFormat>Widescreen</PresentationFormat>
  <Paragraphs>52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Forte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34</cp:revision>
  <dcterms:created xsi:type="dcterms:W3CDTF">2019-06-29T07:47:31Z</dcterms:created>
  <dcterms:modified xsi:type="dcterms:W3CDTF">2020-10-11T14:19:05Z</dcterms:modified>
</cp:coreProperties>
</file>