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70" r:id="rId13"/>
    <p:sldId id="264" r:id="rId14"/>
    <p:sldId id="268" r:id="rId15"/>
    <p:sldId id="271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 autoAdjust="0"/>
    <p:restoredTop sz="94660"/>
  </p:normalViewPr>
  <p:slideViewPr>
    <p:cSldViewPr>
      <p:cViewPr varScale="1">
        <p:scale>
          <a:sx n="69" d="100"/>
          <a:sy n="69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227D2-3479-4A5F-96F0-856243CC12FB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E288A-5C92-47C0-AB18-6B7BEC256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0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6830D-05D6-4DFC-B169-3ABBC8E2E91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82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85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0000">
        <p14:doors dir="vert"/>
      </p:transition>
    </mc:Choice>
    <mc:Fallback xmlns=""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6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0000">
        <p14:doors dir="vert"/>
      </p:transition>
    </mc:Choice>
    <mc:Fallback xmlns=""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6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0000">
        <p14:doors dir="vert"/>
      </p:transition>
    </mc:Choice>
    <mc:Fallback xmlns=""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8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0000">
        <p14:doors dir="vert"/>
      </p:transition>
    </mc:Choice>
    <mc:Fallback xmlns=""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33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0000">
        <p14:doors dir="vert"/>
      </p:transition>
    </mc:Choice>
    <mc:Fallback xmlns=""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6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0000">
        <p14:doors dir="vert"/>
      </p:transition>
    </mc:Choice>
    <mc:Fallback xmlns=""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4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0000">
        <p14:doors dir="vert"/>
      </p:transition>
    </mc:Choice>
    <mc:Fallback xmlns=""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0000">
        <p14:doors dir="vert"/>
      </p:transition>
    </mc:Choice>
    <mc:Fallback xmlns=""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0000">
        <p14:doors dir="vert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0000">
        <p14:doors dir="vert"/>
      </p:transition>
    </mc:Choice>
    <mc:Fallback xmlns=""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6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0000">
        <p14:doors dir="vert"/>
      </p:transition>
    </mc:Choice>
    <mc:Fallback xmlns=""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15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 advClick="0" advTm="10000">
        <p14:doors dir="vert"/>
      </p:transition>
    </mc:Choice>
    <mc:Fallback xmlns="">
      <p:transition spd="slow" advClick="0" advTm="10000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olap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56586" y="1988561"/>
            <a:ext cx="3549014" cy="2957512"/>
          </a:xfrm>
          <a:prstGeom prst="rect">
            <a:avLst/>
          </a:prstGeom>
        </p:spPr>
      </p:pic>
      <p:sp>
        <p:nvSpPr>
          <p:cNvPr id="5" name="Right Arrow Callout 4"/>
          <p:cNvSpPr/>
          <p:nvPr/>
        </p:nvSpPr>
        <p:spPr>
          <a:xfrm>
            <a:off x="914400" y="1600200"/>
            <a:ext cx="1600200" cy="3886200"/>
          </a:xfrm>
          <a:prstGeom prst="rightArrowCallou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বা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ই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কে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Left Arrow Callout 5"/>
          <p:cNvSpPr/>
          <p:nvPr/>
        </p:nvSpPr>
        <p:spPr>
          <a:xfrm>
            <a:off x="7162800" y="1066800"/>
            <a:ext cx="1676400" cy="4343400"/>
          </a:xfrm>
          <a:prstGeom prst="leftArrow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শু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ভে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চ্ছা</a:t>
            </a:r>
          </a:p>
        </p:txBody>
      </p:sp>
      <p:pic>
        <p:nvPicPr>
          <p:cNvPr id="1026" name="Picture 2" descr="C:\Users\PTI\Desktop\Picture\Animated_Image\b18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648200"/>
            <a:ext cx="768865" cy="2133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0000">
        <p14:doors dir="vert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04800"/>
            <a:ext cx="4953000" cy="543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381000" y="5739803"/>
            <a:ext cx="5638800" cy="5847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রাতকানা রোগে আক্রান্ত শিশু</a:t>
            </a:r>
            <a:endParaRPr lang="en-US" sz="4400" dirty="0">
              <a:ln>
                <a:solidFill>
                  <a:srgbClr val="FF0000"/>
                </a:solidFill>
              </a:ln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6400800" y="381000"/>
            <a:ext cx="2514600" cy="5715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কিসের 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অভাবে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রাতকানা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রোগ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হয়?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doors dir="vert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01091" y="152400"/>
            <a:ext cx="5334000" cy="1600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ভিটামিন এ  এর অভাবে রাতকানা রোগ হয়।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ardrop 2"/>
          <p:cNvSpPr/>
          <p:nvPr/>
        </p:nvSpPr>
        <p:spPr>
          <a:xfrm>
            <a:off x="2486891" y="2019300"/>
            <a:ext cx="3962400" cy="1143000"/>
          </a:xfrm>
          <a:prstGeom prst="teardrop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কোন খাবারে ভিটামিন এ আছে?</a:t>
            </a:r>
            <a:endParaRPr lang="en-US" sz="3600" dirty="0">
              <a:ln>
                <a:solidFill>
                  <a:srgbClr val="FF0000"/>
                </a:solidFill>
              </a:ln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eptagon 3"/>
          <p:cNvSpPr/>
          <p:nvPr/>
        </p:nvSpPr>
        <p:spPr>
          <a:xfrm>
            <a:off x="1676400" y="3352800"/>
            <a:ext cx="5895108" cy="2514600"/>
          </a:xfrm>
          <a:prstGeom prst="hept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দুধ ,মাখন,ডিম , ছোটমাছ, বড়মাছ, গাজর, শাক, হলুদফল ইত্যাদিতে ভিটামিন এ আছে।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doors dir="vert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57200"/>
            <a:ext cx="3657600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কোন ফলে ভিটামিন সি আছে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28600" y="2057400"/>
            <a:ext cx="5334000" cy="3352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লেবু, আমলকি, পেয়ারা, টমেটো, বাতাবি লেবু,  ইত্যাদি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ardrop 3"/>
          <p:cNvSpPr/>
          <p:nvPr/>
        </p:nvSpPr>
        <p:spPr>
          <a:xfrm>
            <a:off x="5867400" y="914400"/>
            <a:ext cx="2362200" cy="4191000"/>
          </a:xfrm>
          <a:prstGeom prst="teardrop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কোন খাবারে 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কোন ভিটামিন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পাওয়া যায়?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doors dir="vert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8458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doors dir="vert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3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পাঠ্য বইয়ের ২৪ পৃষ্ঠা খোলে নিরবে পড়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1409700" y="1219200"/>
            <a:ext cx="5791200" cy="4800600"/>
          </a:xfrm>
          <a:prstGeom prst="vertic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tt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tt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।কোন কোন খাবারে ভিটামিন বি আছে বল ।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২।রক্ত জমাট বাধার ক্ষমতা কমে যায় কোন ভিটামিনের অভাবে বল।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৩।ভিটামিন কয় প্রকার ও কী কী লিখ।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doors dir="vert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5FA9C1D-6244-400D-8C9F-B85CD572C8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3351"/>
            <a:ext cx="9144000" cy="615315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4ACEAF1-5A0E-4087-AAE5-B9D9A1D667D1}"/>
              </a:ext>
            </a:extLst>
          </p:cNvPr>
          <p:cNvSpPr txBox="1"/>
          <p:nvPr/>
        </p:nvSpPr>
        <p:spPr>
          <a:xfrm>
            <a:off x="1638152" y="3657600"/>
            <a:ext cx="548908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800" dirty="0" err="1">
                <a:ln w="5715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7800" dirty="0">
              <a:ln w="57150"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400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doors dir="vert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1066800" y="381000"/>
            <a:ext cx="6248400" cy="51054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আজকের মত বিদায়।</a:t>
            </a:r>
          </a:p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ধন্যবাদ।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doors dir="vert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05000" y="838200"/>
            <a:ext cx="5943600" cy="5334000"/>
            <a:chOff x="1905000" y="838200"/>
            <a:chExt cx="5943600" cy="5334000"/>
          </a:xfrm>
        </p:grpSpPr>
        <p:sp>
          <p:nvSpPr>
            <p:cNvPr id="2" name="Flowchart: Punched Tape 1"/>
            <p:cNvSpPr/>
            <p:nvPr/>
          </p:nvSpPr>
          <p:spPr>
            <a:xfrm>
              <a:off x="1905000" y="838200"/>
              <a:ext cx="5943600" cy="5334000"/>
            </a:xfrm>
            <a:prstGeom prst="flowChartPunchedTap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n-BD" sz="4000" dirty="0" smtClean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সহকারী শিক্ষক</a:t>
              </a:r>
            </a:p>
            <a:p>
              <a:pPr algn="ctr"/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মাইলোড়া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সরকারি প্রাথমিক বিদ্যালয়</a:t>
              </a:r>
            </a:p>
            <a:p>
              <a:pPr algn="ctr"/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মোহনগঞ্জ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, নেত্রকোনা ।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981200" y="1828800"/>
              <a:ext cx="5791200" cy="12003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7200" b="1" dirty="0" err="1">
                  <a:ln w="22225">
                    <a:solidFill>
                      <a:srgbClr val="FFFF00"/>
                    </a:solidFill>
                    <a:prstDash val="solid"/>
                  </a:ln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শেখর</a:t>
              </a:r>
              <a:r>
                <a:rPr lang="en-US" sz="7200" b="1" dirty="0">
                  <a:ln w="22225">
                    <a:solidFill>
                      <a:srgbClr val="FFFF00"/>
                    </a:solidFill>
                    <a:prstDash val="solid"/>
                  </a:ln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7200" b="1" dirty="0" err="1">
                  <a:ln w="22225">
                    <a:solidFill>
                      <a:srgbClr val="FFFF00"/>
                    </a:solidFill>
                    <a:prstDash val="solid"/>
                  </a:ln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মুখার্জী</a:t>
              </a:r>
              <a:r>
                <a:rPr lang="en-US" sz="7200" b="1" dirty="0">
                  <a:ln w="22225">
                    <a:solidFill>
                      <a:srgbClr val="FFFF00"/>
                    </a:solidFill>
                    <a:prstDash val="solid"/>
                  </a:ln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7200" b="1" dirty="0">
                <a:ln w="22225">
                  <a:solidFill>
                    <a:srgbClr val="FFFF00"/>
                  </a:solidFill>
                  <a:prstDash val="solid"/>
                </a:ln>
                <a:solidFill>
                  <a:sysClr val="windowText" lastClr="000000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0000">
        <p14:doors dir="vert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ardrop 1"/>
          <p:cNvSpPr/>
          <p:nvPr/>
        </p:nvSpPr>
        <p:spPr>
          <a:xfrm>
            <a:off x="1371600" y="2514600"/>
            <a:ext cx="6172200" cy="3733800"/>
          </a:xfrm>
          <a:prstGeom prst="teardrop">
            <a:avLst>
              <a:gd name="adj" fmla="val 7090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শ্রেনী-৪র্থ , বিষয়ঃ প্রাথমিক বিজ্ঞান ।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পাঠের শিরোনাম-খাদ্য।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পাঠ্যাংশ-ভিটামিন কত প্রকার ও কী কী এবং তাদের কাজ কী?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2209800" y="228600"/>
            <a:ext cx="4343400" cy="2133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 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0000">
        <p14:doors dir="vert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 rot="10800000" flipV="1">
            <a:off x="2362200" y="228601"/>
            <a:ext cx="4648200" cy="2514599"/>
          </a:xfrm>
          <a:prstGeom prst="cloud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76200" y="3352800"/>
            <a:ext cx="8915400" cy="2743200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১।ভিটামিন কত প্রকার ও কী কী তা বলতে ও লিখতে পারবে।</a:t>
            </a:r>
          </a:p>
          <a:p>
            <a:pPr algn="ctr"/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২।ভিটামিন এর কাজ এবং তাদের অভাবজনিত রোগের নাম বলতে ও লিখতে পারবে।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0000">
        <p14:doors dir="vert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TI\Desktop\Picture\food\white eg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5745511" y="304801"/>
            <a:ext cx="2969054" cy="1600198"/>
          </a:xfrm>
          <a:prstGeom prst="rect">
            <a:avLst/>
          </a:prstGeom>
          <a:noFill/>
        </p:spPr>
      </p:pic>
      <p:pic>
        <p:nvPicPr>
          <p:cNvPr id="1027" name="Picture 3" descr="C:\Users\PTI\Desktop\Picture\food\ddd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V="1">
            <a:off x="234946" y="4233862"/>
            <a:ext cx="4905659" cy="2014538"/>
          </a:xfrm>
          <a:prstGeom prst="rect">
            <a:avLst/>
          </a:prstGeom>
          <a:noFill/>
        </p:spPr>
      </p:pic>
      <p:pic>
        <p:nvPicPr>
          <p:cNvPr id="1028" name="Picture 4" descr="C:\Users\PTI\Desktop\Picture\food\gr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 flipV="1">
            <a:off x="76201" y="2186931"/>
            <a:ext cx="3124200" cy="1927868"/>
          </a:xfrm>
          <a:prstGeom prst="rect">
            <a:avLst/>
          </a:prstGeom>
          <a:noFill/>
        </p:spPr>
      </p:pic>
      <p:pic>
        <p:nvPicPr>
          <p:cNvPr id="1029" name="Picture 5" descr="C:\Users\PTI\Desktop\Picture\food\ice-crea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 flipV="1">
            <a:off x="5867400" y="3276600"/>
            <a:ext cx="3276600" cy="1263831"/>
          </a:xfrm>
          <a:prstGeom prst="rect">
            <a:avLst/>
          </a:prstGeom>
          <a:noFill/>
        </p:spPr>
      </p:pic>
      <p:pic>
        <p:nvPicPr>
          <p:cNvPr id="1030" name="Picture 6" descr="C:\Users\PTI\Desktop\Picture\food\ilish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800000" flipV="1">
            <a:off x="5715000" y="1981200"/>
            <a:ext cx="3379792" cy="1219200"/>
          </a:xfrm>
          <a:prstGeom prst="rect">
            <a:avLst/>
          </a:prstGeom>
          <a:noFill/>
        </p:spPr>
      </p:pic>
      <p:pic>
        <p:nvPicPr>
          <p:cNvPr id="1031" name="Picture 7" descr="C:\Users\PTI\Desktop\Picture\food\ioi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0800000" flipV="1">
            <a:off x="2819400" y="261279"/>
            <a:ext cx="2743200" cy="1567520"/>
          </a:xfrm>
          <a:prstGeom prst="rect">
            <a:avLst/>
          </a:prstGeom>
          <a:noFill/>
        </p:spPr>
      </p:pic>
      <p:pic>
        <p:nvPicPr>
          <p:cNvPr id="1032" name="Picture 8" descr="C:\Users\PTI\Desktop\Picture\food\uttamkumarmohonto-2324040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0800000" flipV="1">
            <a:off x="228601" y="457200"/>
            <a:ext cx="2362199" cy="1457656"/>
          </a:xfrm>
          <a:prstGeom prst="rect">
            <a:avLst/>
          </a:prstGeom>
          <a:noFill/>
        </p:spPr>
      </p:pic>
      <p:sp>
        <p:nvSpPr>
          <p:cNvPr id="9" name="Flowchart: Document 8"/>
          <p:cNvSpPr/>
          <p:nvPr/>
        </p:nvSpPr>
        <p:spPr>
          <a:xfrm>
            <a:off x="5943600" y="4800600"/>
            <a:ext cx="2819400" cy="16002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এগুলো কিসের ছবি 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175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610600" cy="2286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গত ক্লাসে জেনে ছিলাম ভিটামিন কী?  ভিটামিন হচ্ছে এক প্রকার খাদ্য উপাদান,যাখুব সামান্য লাগে। বিভিন্ন উদ্ভিদ ওপ্রানী থেকে ভিটামিন পাওয়া যায়। </a:t>
            </a:r>
            <a:endParaRPr lang="en-US" sz="4000" dirty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519545" y="2805546"/>
            <a:ext cx="7772400" cy="304800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i="1" dirty="0" smtClean="0">
                <a:latin typeface="NikoshBAN" pitchFamily="2" charset="0"/>
                <a:cs typeface="NikoshBAN" pitchFamily="2" charset="0"/>
              </a:rPr>
              <a:t>ভিটামিন কত প্রকার ও কী কী এবং তাদের কাজ কী ?</a:t>
            </a:r>
            <a:endParaRPr lang="en-US" sz="4400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0000">
        <p14:doors dir="vert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0" y="152400"/>
            <a:ext cx="6248400" cy="1143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ভিটামিন ছয় প্রকারের  । যথা 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572000" y="13716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vel 3"/>
          <p:cNvSpPr/>
          <p:nvPr/>
        </p:nvSpPr>
        <p:spPr>
          <a:xfrm>
            <a:off x="2514600" y="2133600"/>
            <a:ext cx="4572000" cy="4038600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ভিটামিন এ</a:t>
            </a: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ভিটামিন ডি</a:t>
            </a: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ভিটামিন ই</a:t>
            </a: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ভিটামিন কে</a:t>
            </a: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ভিটামিন বি</a:t>
            </a: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ভিটামিন সি </a:t>
            </a:r>
          </a:p>
          <a:p>
            <a:pPr algn="ctr"/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doors dir="vert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04801"/>
            <a:ext cx="8686800" cy="563231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i="1" dirty="0" smtClean="0">
                <a:ln>
                  <a:solidFill>
                    <a:srgbClr val="7030A0"/>
                  </a:solidFill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এদের মধ্যে ভিটামিন এ,ডি,ই,কে তেলে দ্রবীভূত হয়। এবং ভিটামিন বি এবং সি পানিতে দ্রবীভূত হয়। তাই এ দুটি দেহে মজুত থাকেনা। ভিটামিন সি যুক্ত খাবার নিয়মিত এবং কাঁচা খেতে হয়।</a:t>
            </a:r>
            <a:endParaRPr lang="en-US" sz="6000" i="1" dirty="0">
              <a:ln>
                <a:solidFill>
                  <a:srgbClr val="7030A0"/>
                </a:solidFill>
              </a:ln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doors dir="vert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3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"/>
            <a:ext cx="8357347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ounded Rectangle 2"/>
          <p:cNvSpPr/>
          <p:nvPr/>
        </p:nvSpPr>
        <p:spPr>
          <a:xfrm>
            <a:off x="1778373" y="5181600"/>
            <a:ext cx="5715000" cy="914400"/>
          </a:xfrm>
          <a:prstGeom prst="round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বিভিন্ন ভিটামিন যুক্ত খাদ্যদ্রব্য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3657600"/>
            <a:ext cx="4495800" cy="914400"/>
          </a:xfrm>
          <a:prstGeom prst="rect">
            <a:avLst/>
          </a:prstGeom>
          <a:pattFill prst="dkHorz">
            <a:fgClr>
              <a:srgbClr val="00B050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 গুলো কিসের ছবি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doors dir="vert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559</TotalTime>
  <Words>291</Words>
  <Application>Microsoft Office PowerPoint</Application>
  <PresentationFormat>On-screen Show (4:3)</PresentationFormat>
  <Paragraphs>59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</dc:creator>
  <cp:lastModifiedBy>dell</cp:lastModifiedBy>
  <cp:revision>42</cp:revision>
  <dcterms:created xsi:type="dcterms:W3CDTF">2006-08-16T00:00:00Z</dcterms:created>
  <dcterms:modified xsi:type="dcterms:W3CDTF">2020-10-11T03:04:41Z</dcterms:modified>
</cp:coreProperties>
</file>