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E508-CA85-4E9C-A07A-BF6355B6813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52E8-A970-446D-AEB5-3DAD0B294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87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52E8-A970-446D-AEB5-3DAD0B2943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30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68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63" y="80962"/>
            <a:ext cx="10591863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367230" y="7010400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231" y="2335935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>
          <a:xfrm>
            <a:off x="515509" y="609600"/>
            <a:ext cx="8382000" cy="28193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09800" y="3352802"/>
            <a:ext cx="515509" cy="685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400800" y="3352802"/>
            <a:ext cx="484632" cy="761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0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4704" y="5178090"/>
            <a:ext cx="3429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ছবি মিলে কত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5334000"/>
            <a:ext cx="91440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6781800" y="5334000"/>
            <a:ext cx="810768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31540" y="5178090"/>
            <a:ext cx="76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400" dirty="0" smtClean="0"/>
                  <a:t/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কে মিশ্র ভগ্নাংশে প্রকাশ করলে কত হয়?</a:t>
                </a:r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867400" y="6248400"/>
            <a:ext cx="101803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 smtClean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blipFill rotWithShape="1">
                <a:blip r:embed="rId8"/>
                <a:stretch>
                  <a:fillRect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790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524000" y="1600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28916" y="206211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1060903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050029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95400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620" y="3429000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6153718" y="1600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091680"/>
            <a:ext cx="170241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বা 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200" y="2019743"/>
            <a:ext cx="1124518" cy="2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39645" y="2019743"/>
            <a:ext cx="175857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বা সমান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96718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8537" y="3344291"/>
            <a:ext cx="18373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১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2933700" y="4383561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1531" y="4279794"/>
            <a:ext cx="137216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র্ণ সংখ্যা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86098" y="4383561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47849" y="4273457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3622343" y="48469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68088" y="5879068"/>
            <a:ext cx="14895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1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18" y="428536"/>
            <a:ext cx="7664482" cy="200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8534400" cy="40011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সংখ্যারেখার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লাল দল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4800" y="35168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3398714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114800" y="43550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03427" y="5519705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3087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70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14400"/>
            <a:ext cx="5652305" cy="152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447999"/>
            <a:ext cx="5844518" cy="16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:\Digital Classes\Frames\Goo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38" y="-38870"/>
            <a:ext cx="9144000" cy="68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88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64" y="-10238"/>
            <a:ext cx="94488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218363" y="80962"/>
            <a:ext cx="9362364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43000" y="2671402"/>
            <a:ext cx="3886200" cy="186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2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6477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শ্রীপুর,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172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56388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ভগ্নাংশ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অপ্রকৃত ও মিশ্র ভগ্নাংশ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61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09800"/>
            <a:ext cx="8229600" cy="2831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পাঠশেষে শিক্ষার্থীরা-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১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১৯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1987" y="585716"/>
            <a:ext cx="9212262" cy="1471684"/>
            <a:chOff x="340676" y="688317"/>
            <a:chExt cx="10431451" cy="2203997"/>
          </a:xfrm>
        </p:grpSpPr>
        <p:sp>
          <p:nvSpPr>
            <p:cNvPr id="5" name="Curved Up Ribbon 4"/>
            <p:cNvSpPr/>
            <p:nvPr/>
          </p:nvSpPr>
          <p:spPr>
            <a:xfrm>
              <a:off x="3183298" y="740255"/>
              <a:ext cx="5486400" cy="1346662"/>
            </a:xfrm>
            <a:prstGeom prst="ellipseRibbon2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শিখনফল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4" descr="Parrot-PNG-Clipar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40676" y="688317"/>
              <a:ext cx="2896195" cy="213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Parrot-PNG-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604354" y="735325"/>
              <a:ext cx="2167773" cy="215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Color-Penci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283200"/>
            <a:ext cx="42592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75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7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653" y="1295400"/>
            <a:ext cx="5638801" cy="3756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5653" y="5355904"/>
            <a:ext cx="224050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5355904"/>
            <a:ext cx="11430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5355904"/>
            <a:ext cx="68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149" y="293006"/>
            <a:ext cx="1825264" cy="377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413" y="288625"/>
            <a:ext cx="1417789" cy="3776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অর্ধেক বা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  <a:blipFill rotWithShape="1">
                <a:blip r:embed="rId4"/>
                <a:stretch>
                  <a:fillRect l="-557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505200" y="5497349"/>
            <a:ext cx="1371600" cy="37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blipFill rotWithShape="1">
                <a:blip r:embed="rId5"/>
                <a:stretch>
                  <a:fillRect l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57800" y="5334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5867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843790"/>
            <a:ext cx="838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726711"/>
            <a:ext cx="83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105400"/>
            <a:ext cx="1219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979749"/>
            <a:ext cx="38862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ভগ্নাংশের লব ছোট ও হর বড় থাকলে তাকে প্রকৃত ভগ্নাংশ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581900" y="3933856"/>
            <a:ext cx="495300" cy="117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590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75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73" y="263211"/>
            <a:ext cx="1430988" cy="157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72" y="1796193"/>
            <a:ext cx="1430989" cy="148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335" y="1754066"/>
            <a:ext cx="1107450" cy="147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806" y="305629"/>
            <a:ext cx="1107450" cy="1478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478" y="207459"/>
            <a:ext cx="1443100" cy="1588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889" y="1754066"/>
            <a:ext cx="1443100" cy="149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243" y="1754066"/>
            <a:ext cx="1120940" cy="1496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123" y="263503"/>
            <a:ext cx="1116823" cy="1490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লব ৭ হর ৪ অপেক্ষা বড়।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হলো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অ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ভগ্নাংশ।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ounded Rectangle 16"/>
              <p:cNvSpPr/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 ৭ 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আছে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145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5903 -0.03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12303E-7 L 0.05694 -0.043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5402E-6 L 0.06806 0.08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5273E-7 L -0.07934 -0.057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8575E-6 L 0.06562 -0.05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642E-6 L 0.07291 0.079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=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/>
                  <a:t/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এটি হল  ১ ও  </a:t>
                </a:r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bn-BD" sz="4800" b="1" i="1" dirty="0" smtClean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এক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সমস্ত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তিন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0" smtClean="0">
                        <a:latin typeface="Cambria Math"/>
                        <a:cs typeface="NikoshBAN" pitchFamily="2" charset="0"/>
                      </a:rPr>
                      <m:t>চতুর্থাংশ</m:t>
                    </m:r>
                  </m:oMath>
                </a14:m>
                <a:r>
                  <a:rPr lang="bn-BD" sz="3200" b="1" dirty="0" smtClean="0"/>
                  <a:t/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2667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7848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 সংখ্যা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ভগ্নাংশ  মিলে মিশ্র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ভগ্নাংশ হয়।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5113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685800"/>
            <a:ext cx="2621824" cy="16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5800" y="3210474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কাটা হয়েছে?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63712" y="3524804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2000" b="1" i="1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8200" y="472456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বাকি আছে?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63712" y="4959318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1" i="0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b="1" i="0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44412" y="5867400"/>
            <a:ext cx="489938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ধরনের ভগ্নাংশ প্রকৃত ভগ্নাংশ।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12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154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USER</cp:lastModifiedBy>
  <cp:revision>100</cp:revision>
  <dcterms:created xsi:type="dcterms:W3CDTF">2006-08-16T00:00:00Z</dcterms:created>
  <dcterms:modified xsi:type="dcterms:W3CDTF">2020-10-11T14:53:59Z</dcterms:modified>
</cp:coreProperties>
</file>