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8" r:id="rId4"/>
    <p:sldId id="259" r:id="rId5"/>
    <p:sldId id="257" r:id="rId6"/>
    <p:sldId id="261" r:id="rId7"/>
    <p:sldId id="262" r:id="rId8"/>
    <p:sldId id="260" r:id="rId9"/>
    <p:sldId id="263" r:id="rId10"/>
    <p:sldId id="264" r:id="rId11"/>
    <p:sldId id="266" r:id="rId12"/>
    <p:sldId id="267" r:id="rId13"/>
    <p:sldId id="268" r:id="rId14"/>
    <p:sldId id="271" r:id="rId15"/>
    <p:sldId id="265" r:id="rId16"/>
    <p:sldId id="270" r:id="rId17"/>
    <p:sldId id="272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1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5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87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31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34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5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6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7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0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4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6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0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EDBE-3366-41CF-B428-C1A3F8635C8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DC90-72D1-4C11-A2B2-5D3A8CFDB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F046-0BF8-4348-9C1F-82C809D9B5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2E73-A3BB-41D7-9077-C797E5E931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93730"/>
            <a:ext cx="11873551" cy="663461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431810" y="5622877"/>
            <a:ext cx="650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8794" y="313898"/>
            <a:ext cx="4763068" cy="830997"/>
          </a:xfrm>
          <a:prstGeom prst="rect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556876"/>
            <a:ext cx="5008728" cy="5198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26" y="2000122"/>
            <a:ext cx="5830114" cy="38676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3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548" y="331061"/>
            <a:ext cx="97717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করি।অর্থ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9552" y="1382402"/>
            <a:ext cx="18424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4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9051" y="1442344"/>
            <a:ext cx="1505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481" y="209802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4376" y="2834452"/>
            <a:ext cx="326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9481" y="3468681"/>
            <a:ext cx="78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4806" y="4102910"/>
            <a:ext cx="142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5" b="226"/>
          <a:stretch/>
        </p:blipFill>
        <p:spPr>
          <a:xfrm>
            <a:off x="259307" y="996288"/>
            <a:ext cx="11682484" cy="5704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2567" y="53075"/>
            <a:ext cx="358936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2234" r="9227" b="10990"/>
          <a:stretch/>
        </p:blipFill>
        <p:spPr>
          <a:xfrm>
            <a:off x="559557" y="477671"/>
            <a:ext cx="11150221" cy="5950424"/>
          </a:xfrm>
          <a:prstGeom prst="rect">
            <a:avLst/>
          </a:prstGeom>
          <a:ln w="228600" cap="sq" cmpd="thickThin">
            <a:solidFill>
              <a:srgbClr val="EBA9C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73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5" y="1201002"/>
            <a:ext cx="11924810" cy="5527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2125" y="0"/>
            <a:ext cx="3493827" cy="1015663"/>
          </a:xfrm>
          <a:prstGeom prst="rect">
            <a:avLst/>
          </a:prstGeom>
          <a:solidFill>
            <a:srgbClr val="EBA9C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30130" r="8945" b="15499"/>
          <a:stretch/>
        </p:blipFill>
        <p:spPr>
          <a:xfrm>
            <a:off x="5131558" y="2442949"/>
            <a:ext cx="6468132" cy="3991970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5131558" y="95533"/>
            <a:ext cx="296156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81" r="-129" b="9670"/>
          <a:stretch/>
        </p:blipFill>
        <p:spPr>
          <a:xfrm>
            <a:off x="237108" y="1004162"/>
            <a:ext cx="4416779" cy="562759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71844" y="1173540"/>
            <a:ext cx="6127846" cy="830997"/>
          </a:xfrm>
          <a:prstGeom prst="rect">
            <a:avLst/>
          </a:prstGeom>
          <a:solidFill>
            <a:srgbClr val="EBA9C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6812" y="191068"/>
            <a:ext cx="425810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308" y="4653887"/>
            <a:ext cx="9812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1550063"/>
            <a:ext cx="8830101" cy="2852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89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" y="116007"/>
            <a:ext cx="11946341" cy="653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7670041" y="5472752"/>
            <a:ext cx="4244454" cy="1015663"/>
          </a:xfrm>
          <a:prstGeom prst="rect">
            <a:avLst/>
          </a:prstGeom>
          <a:solidFill>
            <a:srgbClr val="EBA9C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735" y="356259"/>
            <a:ext cx="36813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945" y="2098779"/>
            <a:ext cx="4108862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তানজিনা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৫০নং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লক্ষীপুর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5" y="2006930"/>
            <a:ext cx="3669476" cy="33547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85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7931" y="308690"/>
            <a:ext cx="37636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122" y="2186608"/>
            <a:ext cx="446598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শ্রেণিঃ3য়</a:t>
            </a: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পাঠ্যাংশঃপাঠ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pPr algn="ctr"/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77" y="1419366"/>
            <a:ext cx="3480962" cy="4667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77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7786" y="191068"/>
            <a:ext cx="2634017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841" y="989885"/>
            <a:ext cx="11491415" cy="5078313"/>
          </a:xfrm>
          <a:prstGeom prst="rect">
            <a:avLst/>
          </a:prstGeom>
          <a:solidFill>
            <a:srgbClr val="EBA9C5"/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১।বর্ণ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সপষ্ট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২।আদেশ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৩।প্রশ্ন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৪।কবিতা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১।যুক্তবর্ণ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২।পাঠ্যবইয়ের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মূলবিষয়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৪।প্রশ্ন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১।যুক্তব্যঞ্জন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২।বিভিন্ন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৪।প্রমিত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১।যুক্তব্যঞ্জন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২।কবিতা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৩।বিরামচিহ্ন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08" y="1963623"/>
            <a:ext cx="2427187" cy="1818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90" y="1206353"/>
            <a:ext cx="2549572" cy="1514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3" y="3114662"/>
            <a:ext cx="2549572" cy="1624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87" y="1239278"/>
            <a:ext cx="2866669" cy="1633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34" y="3138413"/>
            <a:ext cx="2884204" cy="1624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62" y="4145034"/>
            <a:ext cx="3364447" cy="1650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65685" y="178471"/>
            <a:ext cx="5165766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n w="38100"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509" y="5399514"/>
            <a:ext cx="4553444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7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" y="130629"/>
            <a:ext cx="7542768" cy="65433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778338" y="2278895"/>
            <a:ext cx="4168239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বন্দে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2397" y="4776716"/>
            <a:ext cx="232011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পাঠ-৩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318" y="1446662"/>
            <a:ext cx="603231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মাঠভরা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জলভরা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182" y="4524938"/>
            <a:ext cx="6550925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5" y="421303"/>
            <a:ext cx="4674073" cy="28678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3289110"/>
            <a:ext cx="5109245" cy="32467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622878" y="55089"/>
            <a:ext cx="4722125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1105468"/>
            <a:ext cx="5936776" cy="10464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8090" y="4641137"/>
            <a:ext cx="627391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04" y="417879"/>
            <a:ext cx="5691116" cy="2793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3340457"/>
            <a:ext cx="5830323" cy="304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49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1187356"/>
            <a:ext cx="650998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1" y="4840486"/>
            <a:ext cx="645994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ডাকে,বায়ু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50125"/>
            <a:ext cx="5268036" cy="311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7" y="3502855"/>
            <a:ext cx="5388136" cy="3173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412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279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COM</dc:creator>
  <cp:lastModifiedBy>KHAN COM</cp:lastModifiedBy>
  <cp:revision>25</cp:revision>
  <dcterms:created xsi:type="dcterms:W3CDTF">2020-09-25T12:31:32Z</dcterms:created>
  <dcterms:modified xsi:type="dcterms:W3CDTF">2020-09-26T17:35:18Z</dcterms:modified>
</cp:coreProperties>
</file>