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5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445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599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24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6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6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8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0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2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5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28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01E5-61F0-41DD-8694-41061B1CAB42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3F10FE-2FBA-4811-B3A1-154B2DB0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7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স্বাগতম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42" y="2249906"/>
            <a:ext cx="5642811" cy="399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6135" y="198520"/>
            <a:ext cx="12864154" cy="653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0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389" y="1453816"/>
            <a:ext cx="4399548" cy="3433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39" y="1357562"/>
            <a:ext cx="5199745" cy="270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3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হিসেবে মাউসের ভুমিকা কী ?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মডেম কোন প্রকারের ডিভাইস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 ডিভাইস হিসেবে মনিটরের কাজ কী ?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66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53" y="912394"/>
            <a:ext cx="5283077" cy="4477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779" y="1027695"/>
            <a:ext cx="4940467" cy="581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305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জোড়ায় কাজ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IN" dirty="0" smtClean="0"/>
              <a:t>ইনপুট ও আউটপুট ডিভাইসের তিনটি পার্থক্য লিখ?  </a:t>
            </a:r>
          </a:p>
          <a:p>
            <a:r>
              <a:rPr lang="bn-IN" dirty="0" smtClean="0"/>
              <a:t>১০টি ইনপুট ও ১০ টি আউটপুট  ডিভাইসের নাম লিখ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779" y="0"/>
            <a:ext cx="6140116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8284"/>
            <a:ext cx="4868779" cy="696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কী 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আউটপুট কী 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 কোন ডিভাইস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20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906379"/>
            <a:ext cx="5137484" cy="51374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20" y="1407444"/>
            <a:ext cx="5594081" cy="387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3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129" y="1012854"/>
            <a:ext cx="5457927" cy="514731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সিপিউর ভুমিকা কী /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333923" y="6160168"/>
            <a:ext cx="3176337" cy="697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47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262575" cy="3011704"/>
          </a:xfrm>
        </p:spPr>
        <p:txBody>
          <a:bodyPr>
            <a:no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জাহান আমির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চাতলপাড় ওয়াজ উদ্দিন উচ্চ বিদ্যালয়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নাসিরনগর  ব্রাহ্মণবাড়ীয়া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 ০১৯১৬৩৩১২১৫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2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647586" cy="3697504"/>
          </a:xfrm>
        </p:spPr>
        <p:txBody>
          <a:bodyPr>
            <a:no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নবম ( ভোকেশনাল )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ঃ-  কম্পিউটার ও তথ্যপ্রযুক্তি ১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-১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-১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0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2" y="9525"/>
            <a:ext cx="10888579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4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69" y="-2"/>
            <a:ext cx="4559967" cy="6857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52" y="-3"/>
            <a:ext cx="521970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7084" y="2261938"/>
            <a:ext cx="5474369" cy="26469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হার্ডয়্যার সমুহ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/>
              <a:t>এই পাঠ শেষে শিক্ষার্থীরা ......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346796" cy="2133399"/>
          </a:xfrm>
        </p:spPr>
        <p:txBody>
          <a:bodyPr>
            <a:no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হার্ডওয়্যার কি তা ব্যাখ্যা করতে পারবে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কম্পিউটারে হার্ডওয়্যারের গুরুত্ব বর্ণনা  করতে পারবে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হার্ডওয়্যারের ব্যবহার কি তা ব্যাখ্যা করতে পারবে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46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11" y="1019425"/>
            <a:ext cx="3429000" cy="37691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47" y="1283368"/>
            <a:ext cx="4572000" cy="381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147" y="2071186"/>
            <a:ext cx="4599017" cy="31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6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হার্ডওয়্যার  কে কয় ভাগে ভাগ করা হয়েছে ও কি কি ?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123</Words>
  <Application>Microsoft Office PowerPoint</Application>
  <PresentationFormat>Widescreen</PresentationFormat>
  <Paragraphs>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NikoshBAN</vt:lpstr>
      <vt:lpstr>Trebuchet MS</vt:lpstr>
      <vt:lpstr>Vrinda</vt:lpstr>
      <vt:lpstr>Wingdings 3</vt:lpstr>
      <vt:lpstr>Facet</vt:lpstr>
      <vt:lpstr>স্বাগতম 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এই পাঠ শেষে শিক্ষার্থীরা ......</vt:lpstr>
      <vt:lpstr>PowerPoint Presentation</vt:lpstr>
      <vt:lpstr>একক কাজ </vt:lpstr>
      <vt:lpstr>PowerPoint Presentation</vt:lpstr>
      <vt:lpstr>PowerPoint Presentation</vt:lpstr>
      <vt:lpstr>দলীয় কাজ      ইনপুট ডিভাইস হিসেবে মাউসের ভুমিকা কী ? মডেম কোন প্রকারের ডিভাইস  আউটপুট ডিভাইস হিসেবে মনিটরের কাজ কী ? </vt:lpstr>
      <vt:lpstr>PowerPoint Presentation</vt:lpstr>
      <vt:lpstr>জোড়ায় কাজ </vt:lpstr>
      <vt:lpstr>PowerPoint Presentation</vt:lpstr>
      <vt:lpstr>মুল্যায়ন</vt:lpstr>
      <vt:lpstr>PowerPoint Presentation</vt:lpstr>
      <vt:lpstr>বাড়ির কাজ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RASEL</dc:creator>
  <cp:lastModifiedBy>RASEL</cp:lastModifiedBy>
  <cp:revision>41</cp:revision>
  <dcterms:created xsi:type="dcterms:W3CDTF">2020-10-11T05:44:16Z</dcterms:created>
  <dcterms:modified xsi:type="dcterms:W3CDTF">2020-10-11T10:02:15Z</dcterms:modified>
</cp:coreProperties>
</file>