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311" r:id="rId3"/>
    <p:sldId id="263" r:id="rId4"/>
    <p:sldId id="260" r:id="rId5"/>
    <p:sldId id="291" r:id="rId6"/>
    <p:sldId id="259" r:id="rId7"/>
    <p:sldId id="304" r:id="rId8"/>
    <p:sldId id="269" r:id="rId9"/>
    <p:sldId id="273" r:id="rId10"/>
    <p:sldId id="305" r:id="rId11"/>
    <p:sldId id="274" r:id="rId12"/>
    <p:sldId id="302" r:id="rId13"/>
    <p:sldId id="282" r:id="rId14"/>
    <p:sldId id="266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1DE"/>
    <a:srgbClr val="006C31"/>
    <a:srgbClr val="9C5BCD"/>
    <a:srgbClr val="00133A"/>
    <a:srgbClr val="001D58"/>
    <a:srgbClr val="552579"/>
    <a:srgbClr val="512373"/>
    <a:srgbClr val="EECEE5"/>
    <a:srgbClr val="E7BBDA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1A256-3257-49F9-B1CA-DC93BBF375A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02972-1574-42CA-ABCC-382D1681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3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5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9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6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5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Desktop\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69" y="1040742"/>
            <a:ext cx="7706226" cy="49600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06593" y="4806479"/>
            <a:ext cx="345970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950" dirty="0">
                <a:solidFill>
                  <a:srgbClr val="FF0000"/>
                </a:solidFill>
              </a:rPr>
              <a:t>স্বাগতম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220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1786" y="5375564"/>
            <a:ext cx="262401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পউষের বেলাশেষ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পরি,জাফরানি বেশ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13955" r="20981" b="10219"/>
          <a:stretch/>
        </p:blipFill>
        <p:spPr>
          <a:xfrm>
            <a:off x="1442356" y="609600"/>
            <a:ext cx="6235159" cy="459970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80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4953000"/>
            <a:ext cx="4700373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শ্যামলী মায়ের কোলে সোনামুখ খুকু রে,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আলুথালু ঘুমু যাও রোদে গলা দুকুরে।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endParaRPr lang="bn-BD" sz="28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3400"/>
            <a:ext cx="3505200" cy="4191000"/>
          </a:xfrm>
          <a:prstGeom prst="ellipse">
            <a:avLst/>
          </a:prstGeom>
          <a:ln w="63500" cap="rnd">
            <a:solidFill>
              <a:srgbClr val="006C3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93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2438400"/>
            <a:ext cx="513514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12373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‘ঝিঙে ফুল’ সন্ধায় খোকা-খুকুকে ঘুম পাড়ানো ছড়া গানের উপকরণ।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2" y="304800"/>
            <a:ext cx="2971800" cy="4774692"/>
          </a:xfrm>
          <a:prstGeom prst="rect">
            <a:avLst/>
          </a:prstGeom>
          <a:ln>
            <a:solidFill>
              <a:srgbClr val="006C31"/>
            </a:solidFill>
          </a:ln>
        </p:spPr>
      </p:pic>
    </p:spTree>
    <p:extLst>
      <p:ext uri="{BB962C8B-B14F-4D97-AF65-F5344CB8AC3E}">
        <p14:creationId xmlns:p14="http://schemas.microsoft.com/office/powerpoint/2010/main" val="7664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0606" y="628502"/>
            <a:ext cx="322035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029" y="1295398"/>
            <a:ext cx="7649934" cy="584775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ছোটদের জন্য লেখা কাজী নজরুল ইসলামের নাটক কোনটি?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1029" y="2057398"/>
            <a:ext cx="3537857" cy="584775"/>
          </a:xfrm>
          <a:prstGeom prst="rect">
            <a:avLst/>
          </a:prstGeom>
          <a:solidFill>
            <a:srgbClr val="CCFFCC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ঝিলিমিলি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029" y="2819400"/>
            <a:ext cx="3537857" cy="584775"/>
          </a:xfrm>
          <a:prstGeom prst="rect">
            <a:avLst/>
          </a:prstGeom>
          <a:solidFill>
            <a:srgbClr val="CCFFCC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আলোমতি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78075" y="2880407"/>
            <a:ext cx="3662887" cy="584775"/>
          </a:xfrm>
          <a:prstGeom prst="rect">
            <a:avLst/>
          </a:prstGeom>
          <a:solidFill>
            <a:srgbClr val="CCFFCC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পুতুলের বিয়ে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8075" y="2072695"/>
            <a:ext cx="3662888" cy="584775"/>
          </a:xfrm>
          <a:prstGeom prst="rect">
            <a:avLst/>
          </a:prstGeom>
          <a:solidFill>
            <a:srgbClr val="CCFFCC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গোয়ালা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90" y="2880407"/>
            <a:ext cx="596589" cy="6143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0058" y="3886200"/>
            <a:ext cx="3523342" cy="584775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‘মাচান’ শব্দটির অর্থ কী?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0057" y="4724400"/>
            <a:ext cx="3503839" cy="584775"/>
          </a:xfrm>
          <a:prstGeom prst="rect">
            <a:avLst/>
          </a:prstGeom>
          <a:solidFill>
            <a:srgbClr val="CCFFCC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মচকানো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543" y="5653108"/>
            <a:ext cx="3537857" cy="584775"/>
          </a:xfrm>
          <a:prstGeom prst="rect">
            <a:avLst/>
          </a:prstGeom>
          <a:solidFill>
            <a:srgbClr val="CCFFCC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পাটাতন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8075" y="4739696"/>
            <a:ext cx="3662887" cy="584775"/>
          </a:xfrm>
          <a:prstGeom prst="rect">
            <a:avLst/>
          </a:prstGeom>
          <a:solidFill>
            <a:srgbClr val="CCFFCC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মাদুর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8075" y="5668407"/>
            <a:ext cx="3662887" cy="584775"/>
          </a:xfrm>
          <a:prstGeom prst="rect">
            <a:avLst/>
          </a:prstGeom>
          <a:solidFill>
            <a:srgbClr val="CCFFCC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পাতিল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2" y="5653108"/>
            <a:ext cx="596589" cy="6143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76600" y="243781"/>
            <a:ext cx="167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8854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9800" y="275096"/>
            <a:ext cx="2133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143000"/>
            <a:ext cx="6629400" cy="40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7350" y="5335658"/>
            <a:ext cx="577849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‘লতা জাতীয় গাছ ঝিঙে’-এই বিষয়ে </a:t>
            </a:r>
            <a:r>
              <a:rPr lang="bn-IN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 </a:t>
            </a:r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 অনুচ্ছেদ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25699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36" y="1130529"/>
            <a:ext cx="7861259" cy="48376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1310" y="3997492"/>
            <a:ext cx="2592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ধন্যবাদ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01561" y="3336921"/>
            <a:ext cx="1799927" cy="2487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ound Diagonal Corner Rectangle 24"/>
          <p:cNvSpPr/>
          <p:nvPr/>
        </p:nvSpPr>
        <p:spPr>
          <a:xfrm>
            <a:off x="795061" y="2400300"/>
            <a:ext cx="2251859" cy="1485900"/>
          </a:xfrm>
          <a:prstGeom prst="round2Diag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3258553" y="1177420"/>
            <a:ext cx="2227847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500" b="1" dirty="0">
                <a:ln w="11430">
                  <a:solidFill>
                    <a:srgbClr val="0C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9501" y="1921470"/>
            <a:ext cx="30400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ষষ্ঠ </a:t>
            </a:r>
          </a:p>
          <a:p>
            <a:pPr algn="just"/>
            <a:r>
              <a:rPr lang="bn-BD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AU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পত্র</a:t>
            </a:r>
          </a:p>
          <a:p>
            <a:pPr algn="just"/>
            <a:r>
              <a:rPr lang="en-US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       </a:t>
            </a:r>
            <a:r>
              <a:rPr lang="en-AU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ঝিঙ্গে</a:t>
            </a:r>
            <a:r>
              <a:rPr lang="en-US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AU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r>
              <a:rPr lang="en-US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95" y="1978370"/>
            <a:ext cx="2251859" cy="1485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0" y="3629025"/>
            <a:ext cx="4145508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</a:rPr>
              <a:t>সোহেল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আহমেদ</a:t>
            </a:r>
            <a:endParaRPr lang="en-US" sz="1350" dirty="0">
              <a:solidFill>
                <a:srgbClr val="FF0000"/>
              </a:solidFill>
            </a:endParaRPr>
          </a:p>
          <a:p>
            <a:pPr algn="ctr"/>
            <a:r>
              <a:rPr lang="en-US" sz="1350" dirty="0" err="1">
                <a:solidFill>
                  <a:srgbClr val="FF0000"/>
                </a:solidFill>
              </a:rPr>
              <a:t>সায়মা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শাহজাহান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একাডেমী,কেন্দুয়া</a:t>
            </a:r>
            <a:r>
              <a:rPr lang="en-US" sz="1350" dirty="0"/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273654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227394" y="1978371"/>
            <a:ext cx="102359" cy="4022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" y="4308130"/>
            <a:ext cx="3193577" cy="15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8" grpId="0" build="allAtOnce" animBg="1"/>
      <p:bldP spid="3" grpId="0" build="allAtOnce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12226"/>
          <a:stretch/>
        </p:blipFill>
        <p:spPr>
          <a:xfrm>
            <a:off x="914400" y="1295400"/>
            <a:ext cx="7358513" cy="4214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10509" y="228600"/>
            <a:ext cx="444269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ফুল দেখতে পাচ্ছ?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5821549"/>
            <a:ext cx="1981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</a:p>
        </p:txBody>
      </p:sp>
    </p:spTree>
    <p:extLst>
      <p:ext uri="{BB962C8B-B14F-4D97-AF65-F5344CB8AC3E}">
        <p14:creationId xmlns:p14="http://schemas.microsoft.com/office/powerpoint/2010/main" val="33050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18" y="1676399"/>
            <a:ext cx="6324600" cy="4652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300913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7382" y="993061"/>
            <a:ext cx="25700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28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6" y="1641763"/>
            <a:ext cx="2663564" cy="1698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2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657600" y="261293"/>
            <a:ext cx="1981200" cy="769441"/>
          </a:xfrm>
          <a:prstGeom prst="rect">
            <a:avLst/>
          </a:prstGeom>
          <a:solidFill>
            <a:srgbClr val="E9C1DE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891" y="1447800"/>
            <a:ext cx="3722494" cy="508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558" y="3505200"/>
            <a:ext cx="767707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558" y="2200630"/>
            <a:ext cx="767707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‘কাজী নজরুল ইসলামের’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পরিচয় 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</a:p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করতে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9891" y="4343400"/>
            <a:ext cx="770444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70" y="5181600"/>
            <a:ext cx="7704446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‘ঝিঙে ফুল’ কবিতায় কবির প্রকৃতি প্রেমের যে পরিচয় </a:t>
            </a:r>
            <a:endParaRPr lang="en-US" sz="3200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210457"/>
            <a:ext cx="1752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2164"/>
            <a:ext cx="72390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3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3706" y="4953000"/>
            <a:ext cx="6528771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ঝিঙে </a:t>
            </a:r>
            <a:r>
              <a:rPr lang="bn-BD" sz="2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ফুল! </a:t>
            </a:r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ফুল!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পাতার দেশে ফিরোজিয়া ফিঙে- কুল-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ঝিঙে ফুল।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7285" y="26604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7285" y="772180"/>
            <a:ext cx="252681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0496"/>
            <a:ext cx="1042371" cy="1189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6710"/>
          <a:stretch/>
        </p:blipFill>
        <p:spPr>
          <a:xfrm>
            <a:off x="1155400" y="1565564"/>
            <a:ext cx="6625382" cy="324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6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91836"/>
            <a:ext cx="6824202" cy="365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4419600"/>
            <a:ext cx="3962400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গুল্মে পর্ণে</a:t>
            </a:r>
          </a:p>
          <a:p>
            <a:pPr algn="just"/>
            <a:r>
              <a:rPr lang="bn-BD" sz="2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লতিকার কর্ণে</a:t>
            </a:r>
          </a:p>
          <a:p>
            <a:pPr algn="just"/>
            <a:r>
              <a:rPr lang="bn-BD" sz="2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ঢল ঢল স্বর্ণে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ঝলমল দোলো দুল-</a:t>
            </a:r>
          </a:p>
          <a:p>
            <a:pPr algn="just"/>
            <a:r>
              <a:rPr lang="bn-BD" sz="2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IN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ফুল।।</a:t>
            </a:r>
            <a:endParaRPr lang="bn-BD" sz="24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5486402"/>
            <a:ext cx="4624319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দেশের পাখি বাঁধা হিয়া বোঁটাতে,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তব শুনি সাঁঝে তব ফুটে ওঠাতে।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2" y="472752"/>
            <a:ext cx="6245301" cy="4699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0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264</Words>
  <Application>Microsoft Office PowerPoint</Application>
  <PresentationFormat>On-screen Show (4:3)</PresentationFormat>
  <Paragraphs>64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Lenovo</cp:lastModifiedBy>
  <cp:revision>356</cp:revision>
  <dcterms:created xsi:type="dcterms:W3CDTF">2006-08-16T00:00:00Z</dcterms:created>
  <dcterms:modified xsi:type="dcterms:W3CDTF">2020-10-11T16:04:12Z</dcterms:modified>
</cp:coreProperties>
</file>