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3" r:id="rId10"/>
    <p:sldId id="274" r:id="rId11"/>
    <p:sldId id="263" r:id="rId12"/>
    <p:sldId id="264" r:id="rId13"/>
    <p:sldId id="266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 snapToGrid="0" showGuides="1">
      <p:cViewPr varScale="1">
        <p:scale>
          <a:sx n="73" d="100"/>
          <a:sy n="73" d="100"/>
        </p:scale>
        <p:origin x="-12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D7480-6A9B-493C-9C46-F85E4024C7A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5D4B-F752-4EA4-98A4-C66EBA0FE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5D4B-F752-4EA4-98A4-C66EBA0FE80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5D4B-F752-4EA4-98A4-C66EBA0FE80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46871" cy="365125"/>
          </a:xfrm>
        </p:spPr>
        <p:txBody>
          <a:bodyPr/>
          <a:lstStyle>
            <a:lvl1pPr>
              <a:defRPr sz="1400"/>
            </a:lvl1pPr>
          </a:lstStyle>
          <a:p>
            <a:fld id="{27FD2164-10EB-456D-A4A9-A9C3740807C2}" type="datetimeFigureOut">
              <a:rPr lang="en-US" smtClean="0"/>
              <a:pPr/>
              <a:t>10/11/2020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5" y="6353469"/>
            <a:ext cx="38451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un 8"/>
          <p:cNvSpPr/>
          <p:nvPr userDrawn="1"/>
        </p:nvSpPr>
        <p:spPr>
          <a:xfrm>
            <a:off x="0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 userDrawn="1"/>
        </p:nvSpPr>
        <p:spPr>
          <a:xfrm>
            <a:off x="11877819" y="187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 userDrawn="1"/>
        </p:nvSpPr>
        <p:spPr>
          <a:xfrm>
            <a:off x="11882511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 userDrawn="1"/>
        </p:nvSpPr>
        <p:spPr>
          <a:xfrm>
            <a:off x="11877815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 userDrawn="1"/>
        </p:nvSpPr>
        <p:spPr>
          <a:xfrm>
            <a:off x="11877815" y="397892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 userDrawn="1"/>
        </p:nvSpPr>
        <p:spPr>
          <a:xfrm>
            <a:off x="11896579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 userDrawn="1"/>
        </p:nvSpPr>
        <p:spPr>
          <a:xfrm>
            <a:off x="11901261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 userDrawn="1"/>
        </p:nvSpPr>
        <p:spPr>
          <a:xfrm>
            <a:off x="-28139" y="639791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 userDrawn="1"/>
        </p:nvSpPr>
        <p:spPr>
          <a:xfrm>
            <a:off x="0" y="398003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 userDrawn="1"/>
        </p:nvSpPr>
        <p:spPr>
          <a:xfrm>
            <a:off x="-28139" y="124150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 userDrawn="1"/>
        </p:nvSpPr>
        <p:spPr>
          <a:xfrm>
            <a:off x="-14068" y="2543911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 userDrawn="1"/>
        </p:nvSpPr>
        <p:spPr>
          <a:xfrm>
            <a:off x="0" y="5221559"/>
            <a:ext cx="309489" cy="323556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91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25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06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35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7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63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442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282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787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6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351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2164-10EB-456D-A4A9-A9C3740807C2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408B-8FC5-4834-8B68-1AB8B54A1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37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120" y="99514"/>
            <a:ext cx="1098804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8" y="3537857"/>
            <a:ext cx="11079480" cy="3489959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6" name="Picture 2" descr="C:\Users\Ac\Downloads\siraj-teen-36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9875" y="862149"/>
            <a:ext cx="7994469" cy="3370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40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\Downloads\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659"/>
            <a:ext cx="6234793" cy="6503398"/>
          </a:xfrm>
          <a:prstGeom prst="rect">
            <a:avLst/>
          </a:prstGeom>
          <a:noFill/>
        </p:spPr>
      </p:pic>
      <p:pic>
        <p:nvPicPr>
          <p:cNvPr id="5124" name="Picture 4" descr="C:\Users\Ac\Downloads\৫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9989" y="169817"/>
            <a:ext cx="5752011" cy="6453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89560"/>
            <a:ext cx="11247120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tসন্ধিকালের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সেগুলো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৩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endParaRPr lang="en-US" sz="4000" dirty="0" smtClean="0"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endParaRPr lang="en-US" sz="4000" dirty="0" smtClean="0"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আচরণিক</a:t>
            </a:r>
            <a:endParaRPr lang="en-US" sz="4000" dirty="0" smtClean="0">
              <a:latin typeface="SutonnyMJ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75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171" y="0"/>
            <a:ext cx="11029264" cy="69249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3600" b="1" u="sng" dirty="0" err="1" smtClean="0">
                <a:latin typeface="SutonnyMJ" pitchFamily="2" charset="0"/>
                <a:cs typeface="NikoshBAN" panose="02000000000000000000" pitchFamily="2" charset="0"/>
              </a:rPr>
              <a:t>কিশোরদের</a:t>
            </a:r>
            <a:r>
              <a:rPr lang="en-US" sz="36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u="sng" dirty="0" smtClean="0">
                <a:latin typeface="SutonnyMJ" pitchFamily="2" charset="0"/>
                <a:cs typeface="NikoshBAN" panose="02000000000000000000" pitchFamily="2" charset="0"/>
              </a:rPr>
              <a:t> -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সেগুলো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-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দৃঢ়তা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বুক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কাঁধ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চওড়া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দাড়ি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গোঁফ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উঠে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স্বরভঙ্গ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গলার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স্বর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মোটা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কিশোরীদের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>
                <a:latin typeface="SutonnyMJ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SutonnyMJ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SutonnyMJ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শরীর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ভারী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শরীরের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মোটা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দৃঢ়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৩। F…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তুস্রাব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SutonnyMJ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7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576" y="239842"/>
            <a:ext cx="11166423" cy="45858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b="1" u="sng" dirty="0" smtClean="0">
                <a:latin typeface="SutonnyMJ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কিশোর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কিশোরীদের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সেগুলো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-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অজানা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বিষয়ে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জানা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স্বাধীনভাবে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চলতে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ইচ্ছা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আবেগ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প্রবণতা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ছেলে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মেয়েদের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পরষ্পরের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আকর্ষণ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পরিপক্বতার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86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921" y="1972491"/>
            <a:ext cx="1103376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aseline="-2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১- </a:t>
            </a:r>
            <a:r>
              <a:rPr lang="en-US" sz="6000" baseline="-2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কিশোর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কিশোরীদের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হিসেবে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করা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baseline="-25000" dirty="0" err="1" smtClean="0">
                <a:latin typeface="SutonnyMJ" pitchFamily="2" charset="0"/>
                <a:cs typeface="NikoshBAN" panose="02000000000000000000" pitchFamily="2" charset="0"/>
              </a:rPr>
              <a:t>যায়</a:t>
            </a:r>
            <a:r>
              <a:rPr lang="en-US" sz="6000" baseline="-25000" dirty="0" smtClean="0">
                <a:latin typeface="SutonnyMJ" pitchFamily="2" charset="0"/>
                <a:cs typeface="NikoshBAN" panose="02000000000000000000" pitchFamily="2" charset="0"/>
              </a:rPr>
              <a:t>? </a:t>
            </a:r>
            <a:endParaRPr lang="en-US" sz="6000" baseline="-25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01804"/>
            <a:ext cx="2161674" cy="990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দলগত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কাজ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34285" y="75450"/>
            <a:ext cx="1735117" cy="13034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063" y="4093028"/>
            <a:ext cx="1098803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ছেলে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মেয়েদের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39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F6C714-4544-4D88-990F-EF47013EACB1}"/>
              </a:ext>
            </a:extLst>
          </p:cNvPr>
          <p:cNvSpPr txBox="1"/>
          <p:nvPr/>
        </p:nvSpPr>
        <p:spPr>
          <a:xfrm>
            <a:off x="3283770" y="111140"/>
            <a:ext cx="5259729" cy="92333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ূ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5954" y="1118457"/>
            <a:ext cx="11136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66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66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জটিল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দিলে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স্মরনাপন্ন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অধিক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যুক্তিযুক্ত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66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522" y="2357054"/>
            <a:ext cx="8651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5285" y="301373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tসন্ধিকাল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0162" y="3931420"/>
            <a:ext cx="6209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u="sng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চিকিৎসকের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১০ – ১৫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694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F6C714-4544-4D88-990F-EF47013EACB1}"/>
              </a:ext>
            </a:extLst>
          </p:cNvPr>
          <p:cNvSpPr txBox="1"/>
          <p:nvPr/>
        </p:nvSpPr>
        <p:spPr>
          <a:xfrm>
            <a:off x="3283770" y="111140"/>
            <a:ext cx="5259729" cy="92333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9624" y="5250750"/>
            <a:ext cx="959317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করেছ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বিষয়গুলি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170" name="Picture 2" descr="C:\Users\Ac\Downloads\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250" y="1055642"/>
            <a:ext cx="7354389" cy="4136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2321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07" y="1101777"/>
            <a:ext cx="8634334" cy="5756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67840" y="0"/>
            <a:ext cx="89916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6000" b="1" dirty="0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23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DAF3737-B13A-4D29-9C74-A1ACD1A4726A}"/>
              </a:ext>
            </a:extLst>
          </p:cNvPr>
          <p:cNvSpPr txBox="1"/>
          <p:nvPr/>
        </p:nvSpPr>
        <p:spPr>
          <a:xfrm>
            <a:off x="3550257" y="113765"/>
            <a:ext cx="5091485" cy="14465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800" b="1" u="wavyDb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CA2577C2-73DB-4A36-8193-F2FB9FD180AB}"/>
              </a:ext>
            </a:extLst>
          </p:cNvPr>
          <p:cNvCxnSpPr/>
          <p:nvPr/>
        </p:nvCxnSpPr>
        <p:spPr>
          <a:xfrm>
            <a:off x="6053138" y="1757365"/>
            <a:ext cx="0" cy="445770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21AE6F08-A91C-496A-A565-A35F51B7B524}"/>
              </a:ext>
            </a:extLst>
          </p:cNvPr>
          <p:cNvCxnSpPr>
            <a:cxnSpLocks/>
          </p:cNvCxnSpPr>
          <p:nvPr/>
        </p:nvCxnSpPr>
        <p:spPr>
          <a:xfrm>
            <a:off x="6335151" y="2841674"/>
            <a:ext cx="0" cy="2588455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773F559-2900-4579-82AD-8232C61D4772}"/>
              </a:ext>
            </a:extLst>
          </p:cNvPr>
          <p:cNvCxnSpPr>
            <a:cxnSpLocks/>
          </p:cNvCxnSpPr>
          <p:nvPr/>
        </p:nvCxnSpPr>
        <p:spPr>
          <a:xfrm>
            <a:off x="5856848" y="2841674"/>
            <a:ext cx="0" cy="2588455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8BDE568-F470-4BDD-A7F0-87379DF26131}"/>
              </a:ext>
            </a:extLst>
          </p:cNvPr>
          <p:cNvSpPr txBox="1"/>
          <p:nvPr/>
        </p:nvSpPr>
        <p:spPr>
          <a:xfrm>
            <a:off x="6335151" y="2927281"/>
            <a:ext cx="53070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200" dirty="0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স্বাস্থ্যবিজ্ঞান</a:t>
            </a:r>
            <a:r>
              <a:rPr lang="en-US" sz="3200" dirty="0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খেলাধুলা</a:t>
            </a:r>
            <a:endParaRPr lang="en-US" sz="3200" dirty="0">
              <a:solidFill>
                <a:schemeClr val="accent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- ৭</a:t>
            </a:r>
          </a:p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:৪০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CF488B4-6CB2-404B-AA28-6E0B144BBDD0}"/>
              </a:ext>
            </a:extLst>
          </p:cNvPr>
          <p:cNvSpPr txBox="1"/>
          <p:nvPr/>
        </p:nvSpPr>
        <p:spPr>
          <a:xfrm>
            <a:off x="640434" y="2841674"/>
            <a:ext cx="5498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ইউনুছ</a:t>
            </a:r>
            <a:r>
              <a:rPr lang="en-US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আলী</a:t>
            </a:r>
            <a:endParaRPr lang="en-US" sz="3200" b="1" dirty="0" smtClean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শায়েস্তাগঞ্জ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শায়েস্তাগঞ্জ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হবিগঞ্জ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pPr algn="ctr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ই-মেইল-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younusali151180@gmail.com</a:t>
            </a:r>
            <a:endParaRPr lang="en-US" sz="2400" dirty="0" smtClean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9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4" y="263705"/>
            <a:ext cx="5529036" cy="2846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38" y="3417328"/>
            <a:ext cx="5544276" cy="32587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Ac\Downloads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70171" y="156754"/>
            <a:ext cx="5486400" cy="2965269"/>
          </a:xfrm>
          <a:prstGeom prst="rect">
            <a:avLst/>
          </a:prstGeom>
          <a:noFill/>
        </p:spPr>
      </p:pic>
      <p:pic>
        <p:nvPicPr>
          <p:cNvPr id="2053" name="Picture 5" descr="C:\Users\Ac\Downloads\৮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389" y="3239589"/>
            <a:ext cx="5643154" cy="3618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7368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8547"/>
            <a:ext cx="11140440" cy="5684253"/>
          </a:xfrm>
          <a:prstGeom prst="rect">
            <a:avLst/>
          </a:prstGeom>
          <a:solidFill>
            <a:schemeClr val="tx2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আজকের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পাঠ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হচ্ছে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as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বয়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t</a:t>
            </a:r>
            <a:r>
              <a:rPr lang="as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সন্ধিকাল</a:t>
            </a:r>
            <a:endParaRPr lang="as-IN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83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184" y="674557"/>
            <a:ext cx="2383436" cy="707886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4184" y="2023672"/>
            <a:ext cx="10298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tসন্ধিকাল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কখন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পাবে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66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২।বয়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tসন্ধিকালের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পরিবর্তনসমূহ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669900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tসন্ধিকালে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করণীয়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৪।বয়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tসন্ধিকালে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পুষ্টিকর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1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684848" y="0"/>
            <a:ext cx="10653712" cy="897397"/>
          </a:xfrm>
          <a:prstGeom prst="ribb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Ac\Downloads\৪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79714"/>
            <a:ext cx="11325497" cy="5878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516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390" y="959370"/>
            <a:ext cx="10388184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বয়ঃসন্ধিকাল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হচ্ছে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বাল্যকাল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যৌবনকালের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মধ্যবর্তী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।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সাধারণত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। এ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মানসিক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তখন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থেকেই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tসন্ধিকাল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4000" dirty="0" smtClean="0"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9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7720" y="3069771"/>
            <a:ext cx="10957560" cy="296200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</a:t>
            </a:r>
            <a:r>
              <a:rPr lang="en-US" sz="7200" dirty="0" err="1">
                <a:latin typeface="SutonnyMJ" pitchFamily="2" charset="0"/>
                <a:cs typeface="NikoshBAN" panose="02000000000000000000" pitchFamily="2" charset="0"/>
              </a:rPr>
              <a:t>tসন্ধিকাল</a:t>
            </a:r>
            <a:r>
              <a:rPr lang="en-US" sz="7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কখন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শুরু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SutonnyMJ" pitchFamily="2" charset="0"/>
                <a:cs typeface="NikoshBAN" panose="02000000000000000000" pitchFamily="2" charset="0"/>
              </a:rPr>
              <a:t> ?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69328" y="120702"/>
            <a:ext cx="4253345" cy="16459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34285" y="75450"/>
            <a:ext cx="1735117" cy="13034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৩মিঃ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1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\Downloads\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154" y="2790825"/>
            <a:ext cx="10345783" cy="3100524"/>
          </a:xfrm>
          <a:prstGeom prst="rect">
            <a:avLst/>
          </a:prstGeom>
          <a:noFill/>
        </p:spPr>
      </p:pic>
      <p:pic>
        <p:nvPicPr>
          <p:cNvPr id="4099" name="Picture 3" descr="C:\Users\Ac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966" y="156754"/>
            <a:ext cx="10384971" cy="270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424</Words>
  <Application>Microsoft Office PowerPoint</Application>
  <PresentationFormat>Custom</PresentationFormat>
  <Paragraphs>67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Ac</cp:lastModifiedBy>
  <cp:revision>91</cp:revision>
  <dcterms:created xsi:type="dcterms:W3CDTF">2019-09-29T14:24:11Z</dcterms:created>
  <dcterms:modified xsi:type="dcterms:W3CDTF">2020-10-11T16:50:13Z</dcterms:modified>
</cp:coreProperties>
</file>