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264" r:id="rId4"/>
    <p:sldId id="265" r:id="rId5"/>
    <p:sldId id="286" r:id="rId6"/>
    <p:sldId id="257" r:id="rId7"/>
    <p:sldId id="258" r:id="rId8"/>
    <p:sldId id="259" r:id="rId9"/>
    <p:sldId id="260" r:id="rId10"/>
    <p:sldId id="266" r:id="rId11"/>
    <p:sldId id="267" r:id="rId12"/>
    <p:sldId id="268" r:id="rId13"/>
    <p:sldId id="288" r:id="rId14"/>
    <p:sldId id="269" r:id="rId15"/>
    <p:sldId id="270" r:id="rId16"/>
    <p:sldId id="272" r:id="rId17"/>
    <p:sldId id="274" r:id="rId18"/>
    <p:sldId id="289" r:id="rId19"/>
    <p:sldId id="282" r:id="rId20"/>
    <p:sldId id="281" r:id="rId21"/>
    <p:sldId id="278" r:id="rId22"/>
    <p:sldId id="284" r:id="rId23"/>
    <p:sldId id="292" r:id="rId24"/>
    <p:sldId id="291" r:id="rId25"/>
    <p:sldId id="290" r:id="rId26"/>
    <p:sldId id="285" r:id="rId2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897" autoAdjust="0"/>
    <p:restoredTop sz="88330" autoAdjust="0"/>
  </p:normalViewPr>
  <p:slideViewPr>
    <p:cSldViewPr showGuides="1">
      <p:cViewPr varScale="1">
        <p:scale>
          <a:sx n="77" d="100"/>
          <a:sy n="77" d="100"/>
        </p:scale>
        <p:origin x="-1434" y="-90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294-9C2B-4196-BBFE-42D71E5EB372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B1B6-33F7-430C-A831-996F0547A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9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1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263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85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969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15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88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17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776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15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918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68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6310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78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0" dirty="0"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08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5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98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63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52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73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1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94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58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89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15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0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6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018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9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69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78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03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68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51E0-235A-422F-BB72-924B3A3CDB6D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BF8C-3FEB-4EBC-ABD7-9CA1C074A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3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8001000" cy="37830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514600" y="4953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75692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10093">
        <p14:warp dir="in"/>
      </p:transition>
    </mc:Choice>
    <mc:Fallback>
      <p:transition spd="slow" advTm="10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" y="1417341"/>
            <a:ext cx="3874076" cy="200500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92" y="1417340"/>
            <a:ext cx="3139916" cy="19599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780010" y="4369668"/>
            <a:ext cx="603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টিন দিয়ে বাসা তৈরি করা যেতে 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3219" y="478123"/>
            <a:ext cx="7571184" cy="768428"/>
          </a:xfrm>
        </p:spPr>
        <p:txBody>
          <a:bodyPr>
            <a:normAutofit fontScale="90000"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5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0529" y="4729708"/>
            <a:ext cx="5391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বাঁশ দিয়ে বাসা তৈরি করা যেতে পারে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3817" y="528607"/>
            <a:ext cx="7571184" cy="648415"/>
          </a:xfrm>
        </p:spPr>
        <p:txBody>
          <a:bodyPr>
            <a:normAutofit fontScale="90000"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9392" y="1409483"/>
            <a:ext cx="8282165" cy="3141558"/>
            <a:chOff x="409391" y="1691380"/>
            <a:chExt cx="8282165" cy="3769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461" y="1691380"/>
              <a:ext cx="2603075" cy="347523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1" y="3429000"/>
              <a:ext cx="3629014" cy="20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927" y="3429001"/>
              <a:ext cx="3457629" cy="2032248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302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2461"/>
            <a:ext cx="2583904" cy="297622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23174"/>
            <a:ext cx="3473862" cy="192641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248866" y="413001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বাসা বহুতল বিশিষ্ট হতে পারে; এতে খরচ কম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6408" y="455860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171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79204" y="544382"/>
            <a:ext cx="3785592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 কবুতরের খাদ্য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23" y="1564341"/>
            <a:ext cx="4590754" cy="2556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43721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 ও পুরুষ উভয়েই পালাক্রমে বাচ্চাকে খাওয়ায়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30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370695"/>
            <a:ext cx="1820888" cy="77248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33" y="1901265"/>
            <a:ext cx="3552406" cy="25983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823648" y="337220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7" y="1901265"/>
            <a:ext cx="3083716" cy="2469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5262" y="439934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332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4585692"/>
            <a:ext cx="1728193" cy="733993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2" y="3109127"/>
            <a:ext cx="3195468" cy="1692153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3103651"/>
            <a:ext cx="3101301" cy="16980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87" y="1275011"/>
            <a:ext cx="3183585" cy="16664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2" y="1298825"/>
            <a:ext cx="3193335" cy="16426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2464078" y="409228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4641231"/>
            <a:ext cx="1890758" cy="77248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9672" y="1273324"/>
            <a:ext cx="5860876" cy="3344254"/>
            <a:chOff x="1331640" y="865196"/>
            <a:chExt cx="6148908" cy="4632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905876"/>
              <a:ext cx="2808313" cy="210352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68" y="2968907"/>
              <a:ext cx="2959080" cy="252866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945551"/>
              <a:ext cx="2808313" cy="255201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684" y="865196"/>
              <a:ext cx="2850864" cy="2080355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655304" y="405302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1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1129308"/>
            <a:ext cx="6975964" cy="3654727"/>
            <a:chOff x="832917" y="1561630"/>
            <a:chExt cx="7222555" cy="4623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66" y="292536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1" y="1561630"/>
              <a:ext cx="2758233" cy="199554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773" y="4009902"/>
              <a:ext cx="2196131" cy="217541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17" y="4335915"/>
              <a:ext cx="2824908" cy="1849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218" y="1637830"/>
              <a:ext cx="2884254" cy="191934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747081" y="435179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439" y="45856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 দানা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747" y="422286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0872" y="1130172"/>
            <a:ext cx="6475005" cy="3600400"/>
            <a:chOff x="1210901" y="1340768"/>
            <a:chExt cx="6475005" cy="4320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43" y="1340768"/>
              <a:ext cx="3152763" cy="22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929" y="3573016"/>
              <a:ext cx="4311188" cy="208823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01" y="1340768"/>
              <a:ext cx="3157351" cy="236496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482994" y="47305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খেসারি ডাল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0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75656" y="1057299"/>
            <a:ext cx="5906919" cy="3833808"/>
            <a:chOff x="1106340" y="675227"/>
            <a:chExt cx="6776031" cy="5957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9" y="3508028"/>
              <a:ext cx="3474042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3508028"/>
              <a:ext cx="2823960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8" y="675227"/>
              <a:ext cx="3474043" cy="277349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675227"/>
              <a:ext cx="2823960" cy="2770611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627784" y="353926"/>
            <a:ext cx="421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940" y="472970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7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26628" y="517632"/>
            <a:ext cx="2443784" cy="946625"/>
          </a:xfrm>
        </p:spPr>
        <p:txBody>
          <a:bodyPr>
            <a:noAutofit/>
          </a:bodyPr>
          <a:lstStyle/>
          <a:p>
            <a:pPr algn="ctr"/>
            <a:r>
              <a:rPr lang="bn-BD" sz="48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445511" y="2712599"/>
            <a:ext cx="3240360" cy="244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শ্রেনী: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  ১৭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654" y="2044125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12" y="517632"/>
            <a:ext cx="1898450" cy="2098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85800" y="2628900"/>
            <a:ext cx="3657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আব্দুল গাফফার ভূঁইয়া</a:t>
            </a:r>
            <a:endParaRPr lang="bn-IN" sz="3200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400" spc="50" dirty="0" smtClean="0">
                <a:ln w="11430"/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400" spc="50" dirty="0" err="1" smtClean="0">
                <a:ln w="11430"/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400" spc="50" dirty="0" smtClean="0">
                <a:ln w="11430"/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buNone/>
            </a:pP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আমতলী </a:t>
            </a: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200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মনোহরগঞ্জ,কুমিল্লা।</a:t>
            </a:r>
          </a:p>
          <a:p>
            <a:pPr algn="ctr">
              <a:buNone/>
            </a:pPr>
            <a:r>
              <a:rPr lang="bn-IN" sz="3200" spc="50" dirty="0" smtClean="0">
                <a:ln w="11430"/>
                <a:latin typeface="NikoshBAN" pitchFamily="2" charset="0"/>
                <a:cs typeface="NikoshBAN" pitchFamily="2" charset="0"/>
              </a:rPr>
              <a:t>মোবাঃ- </a:t>
            </a:r>
            <a:r>
              <a:rPr lang="bn-BD" sz="3200" spc="50" dirty="0" smtClean="0">
                <a:ln w="11430"/>
                <a:latin typeface="NikoshBAN" pitchFamily="2" charset="0"/>
                <a:cs typeface="NikoshBAN" pitchFamily="2" charset="0"/>
              </a:rPr>
              <a:t>০১৮৩১৯৭৬১৭৯</a:t>
            </a:r>
          </a:p>
        </p:txBody>
      </p:sp>
      <p:pic>
        <p:nvPicPr>
          <p:cNvPr id="12" name="Picture 2" descr="E:\02-12-2015 gaffar\01831976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7200"/>
            <a:ext cx="1828800" cy="1409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9012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5039">
        <p14:warp dir="in"/>
      </p:transition>
    </mc:Choice>
    <mc:Fallback>
      <p:transition spd="slow" advTm="5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5576" y="1345793"/>
            <a:ext cx="7267128" cy="3191894"/>
            <a:chOff x="827584" y="1346737"/>
            <a:chExt cx="7267128" cy="3830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977" y="3166013"/>
              <a:ext cx="2699325" cy="201099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44747"/>
              <a:ext cx="3312368" cy="209202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653" y="1346737"/>
              <a:ext cx="3027059" cy="2190032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360668" y="374554"/>
            <a:ext cx="4885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53768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0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59632" y="1179829"/>
            <a:ext cx="6696744" cy="3343568"/>
            <a:chOff x="323528" y="1340768"/>
            <a:chExt cx="8197856" cy="40122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429000"/>
              <a:ext cx="2435044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18" y="1340768"/>
              <a:ext cx="2619375" cy="17430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994" y="3429000"/>
              <a:ext cx="2514600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084" y="1340768"/>
              <a:ext cx="2466975" cy="18478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3" y="3429000"/>
              <a:ext cx="2603441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340768"/>
              <a:ext cx="2466975" cy="18478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29938" y="355851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কিভাবে সরবরাহ করা হয়?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639489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পাত্রে সরবরাহ করতে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9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0624219"/>
              </p:ext>
            </p:extLst>
          </p:nvPr>
        </p:nvGraphicFramePr>
        <p:xfrm>
          <a:off x="3131840" y="1140895"/>
          <a:ext cx="2619291" cy="3193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512"/>
                <a:gridCol w="1657779"/>
              </a:tblGrid>
              <a:tr h="683977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bn-BD" sz="23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শতকরা </a:t>
                      </a:r>
                      <a:r>
                        <a:rPr lang="bn-BD" sz="2300" u="none" strike="noStrike" dirty="0" smtClean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হার(%)</a:t>
                      </a:r>
                      <a:endParaRPr lang="bn-BD" sz="23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1"/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ভুট্টা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খেসারি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কলাই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১৪.৫০%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০.৫০</a:t>
                      </a:r>
                      <a:r>
                        <a:rPr lang="bn-BD" sz="23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5764"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মোট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bn-BD" sz="23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25" marR="9525" marT="793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409228"/>
            <a:ext cx="5040560" cy="480053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তালিকা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700" y="4585692"/>
            <a:ext cx="540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কবুতর দৈনিক ৫০ গ্রাম খাবার খায়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852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50" y="1385670"/>
            <a:ext cx="3321720" cy="1865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0929" y="301430"/>
            <a:ext cx="538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040" y="3587506"/>
            <a:ext cx="727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কবুতরের বাসস্থান কেমন হওয়া উচিত?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412610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u="sng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কবুতরকে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খাদ্য দেওয়া উচিত?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594" y="816951"/>
            <a:ext cx="2919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99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09228"/>
            <a:ext cx="2746648" cy="9525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03394"/>
            <a:ext cx="8229600" cy="1908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কি কি দ্রব্য দিয়ে কবুতরের বাসা তৈরি করা হয়?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কবুতরের বাসা উঁচুতে স্থাপন করতে হয় কেন?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২০টি কবুতরের জন্য প্রতিদিন কত কেজি খাবার প্রয়োজন?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61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958" y="582641"/>
            <a:ext cx="2912084" cy="952500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3577580"/>
            <a:ext cx="7715200" cy="12359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বিভিন্ন খাদ্য উপাদানের নাম লিখ এবং একটি খাদ্য তালিকা তৈরি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0"/>
            <a:ext cx="8153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2434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8001000" cy="37830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971800" y="5715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531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56780" y="400763"/>
            <a:ext cx="3592586" cy="657245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93707" y="901115"/>
            <a:ext cx="6768752" cy="8465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ও খাদ্য ব্যবস্থাপনা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0" y="2624497"/>
            <a:ext cx="3630440" cy="2415893"/>
          </a:xfrm>
          <a:prstGeom prst="rect">
            <a:avLst/>
          </a:prstGeom>
          <a:effectLst>
            <a:glow>
              <a:schemeClr val="accent1"/>
            </a:glow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14" y="2628900"/>
            <a:ext cx="3333159" cy="24114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006689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2604">
        <p14:warp dir="in"/>
      </p:transition>
    </mc:Choice>
    <mc:Fallback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5563" y="1536626"/>
            <a:ext cx="70269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bn-BD" sz="40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উপযুক্ত বাসস্থান চিহ্নিত করতে পারবে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সনাক্ত করতে পারবে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7251" y="337220"/>
            <a:ext cx="190949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190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735" y="459540"/>
            <a:ext cx="7056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ছবিগুলো মনোযোগ দিয়ে দেখি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72" y="1414023"/>
            <a:ext cx="3228255" cy="24211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92327"/>
            <a:ext cx="2016224" cy="24211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13768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26" y="601249"/>
            <a:ext cx="7571184" cy="600067"/>
          </a:xfrm>
        </p:spPr>
        <p:txBody>
          <a:bodyPr>
            <a:no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কেমন বাসস্থান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17" y="1359811"/>
            <a:ext cx="3974299" cy="2448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1345332"/>
            <a:ext cx="3447477" cy="24482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33237" y="4369668"/>
            <a:ext cx="731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একক বাসা বা খোপের মধ্যে থাকতে পছন্দ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720" y="1473191"/>
            <a:ext cx="8145641" cy="2392421"/>
            <a:chOff x="-4359" y="1839767"/>
            <a:chExt cx="8145641" cy="28709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" y="1839767"/>
              <a:ext cx="2077056" cy="287090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49" y="2279937"/>
              <a:ext cx="2900233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705" y="2281383"/>
              <a:ext cx="3002165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2051720" y="4110683"/>
            <a:ext cx="628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বাসা মাটি থেকে উঁচুতে স্থাপন করতে হয়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6606" y="534112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7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45650"/>
            <a:ext cx="5184576" cy="3236190"/>
          </a:xfrm>
          <a:prstGeom prst="rect">
            <a:avLst/>
          </a:prstGeom>
          <a:ln w="57150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55676" y="4567687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বন্য পশু-পাখি থেকে সাবধান থাকতে 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6408" y="377222"/>
            <a:ext cx="7571184" cy="76842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4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682" y="1057300"/>
            <a:ext cx="7834630" cy="3621313"/>
            <a:chOff x="688682" y="1268760"/>
            <a:chExt cx="7834630" cy="434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315" y="129585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507" y="3714745"/>
              <a:ext cx="2495550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655" y="3764968"/>
              <a:ext cx="2270657" cy="177857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3" y="3471211"/>
              <a:ext cx="2143125" cy="2143125"/>
            </a:xfrm>
            <a:prstGeom prst="rect">
              <a:avLst/>
            </a:prstGeom>
            <a:ln w="38100">
              <a:solidFill>
                <a:srgbClr val="00B050"/>
              </a:solidFill>
            </a:ln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12" y="1334816"/>
              <a:ext cx="2286000" cy="178179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82" y="1268760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922169" y="4599001"/>
            <a:ext cx="589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কাঠ দিয়ে বাসা তৈরি করা যেতে 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2252" y="319846"/>
            <a:ext cx="7571184" cy="768428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7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332</Words>
  <Application>Microsoft Office PowerPoint</Application>
  <PresentationFormat>On-screen Show (16:10)</PresentationFormat>
  <Paragraphs>111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পরিচিতি</vt:lpstr>
      <vt:lpstr> আজকের পাঠ  </vt:lpstr>
      <vt:lpstr>Slide 4</vt:lpstr>
      <vt:lpstr>Slide 5</vt:lpstr>
      <vt:lpstr> কবুতর কেমন বাসস্থান পছন্দ করে? </vt:lpstr>
      <vt:lpstr>কবুতরের বাসস্থান কেমন হওয়া উচিত?</vt:lpstr>
      <vt:lpstr>কবুতরের বাসস্থান কেমন হওয়া উচিত?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কবুতরের বাসস্থান কেমন হওয়া উচিত?</vt:lpstr>
      <vt:lpstr>বাচ্চা কবুতরের খাদ্য</vt:lpstr>
      <vt:lpstr>ধান</vt:lpstr>
      <vt:lpstr>গম</vt:lpstr>
      <vt:lpstr>মটর</vt:lpstr>
      <vt:lpstr>Slide 17</vt:lpstr>
      <vt:lpstr>Slide 18</vt:lpstr>
      <vt:lpstr>Slide 19</vt:lpstr>
      <vt:lpstr>Slide 20</vt:lpstr>
      <vt:lpstr>Slide 21</vt:lpstr>
      <vt:lpstr>কবুতরের খাদ্য তালিকা</vt:lpstr>
      <vt:lpstr>Slide 23</vt:lpstr>
      <vt:lpstr>মূল্যায়ন</vt:lpstr>
      <vt:lpstr>বাড়ির কাজ</vt:lpstr>
      <vt:lpstr>Slide 26</vt:lpstr>
    </vt:vector>
  </TitlesOfParts>
  <Company>sdsafdsa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win7</cp:lastModifiedBy>
  <cp:revision>187</cp:revision>
  <dcterms:created xsi:type="dcterms:W3CDTF">2015-04-02T21:09:31Z</dcterms:created>
  <dcterms:modified xsi:type="dcterms:W3CDTF">2020-06-10T23:31:37Z</dcterms:modified>
</cp:coreProperties>
</file>