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E00D0"/>
    <a:srgbClr val="FF3399"/>
    <a:srgbClr val="7480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82" autoAdjust="0"/>
    <p:restoredTop sz="94129" autoAdjust="0"/>
  </p:normalViewPr>
  <p:slideViewPr>
    <p:cSldViewPr snapToGrid="0">
      <p:cViewPr>
        <p:scale>
          <a:sx n="66" d="100"/>
          <a:sy n="66" d="100"/>
        </p:scale>
        <p:origin x="-108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219</cp:revision>
  <dcterms:created xsi:type="dcterms:W3CDTF">2017-05-02T02:18:13Z</dcterms:created>
  <dcterms:modified xsi:type="dcterms:W3CDTF">2020-10-11T19:17:28Z</dcterms:modified>
</cp:coreProperties>
</file>