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58" r:id="rId3"/>
    <p:sldId id="257" r:id="rId4"/>
    <p:sldId id="259" r:id="rId5"/>
    <p:sldId id="260" r:id="rId6"/>
    <p:sldId id="283" r:id="rId7"/>
    <p:sldId id="284" r:id="rId8"/>
    <p:sldId id="263" r:id="rId9"/>
    <p:sldId id="264" r:id="rId10"/>
    <p:sldId id="282" r:id="rId11"/>
    <p:sldId id="265" r:id="rId12"/>
    <p:sldId id="267" r:id="rId13"/>
    <p:sldId id="285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74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3A1C6-6FA0-4574-8346-94860357FED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6931-82EA-4853-A4B2-63FE7E55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8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08D97-B926-450E-B12E-BD402BB751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BD12A-5E12-4BFC-9A38-DDADFE75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8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1000" r="-2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DE2A-4AED-4680-89DF-4910226B8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Awc_MzwLs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2535"/>
            <a:ext cx="9144000" cy="135049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এই স্লাইডটি সম্মানিত শিক্ষকবৃন্দের জন্য তাই 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Slide </a:t>
            </a:r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Hide </a:t>
            </a:r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করে রাখা হয়েছে। </a:t>
            </a:r>
            <a:b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algn="just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dirty="0">
                <a:latin typeface="Kalpurush" panose="02000600000000000000" pitchFamily="2" charset="0"/>
                <a:cs typeface="Kalpurush" panose="02000600000000000000" pitchFamily="2" charset="0"/>
              </a:rPr>
              <a:t>F5 Key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চেপে শুরু করতে পারেন। তাহলে </a:t>
            </a:r>
            <a:r>
              <a:rPr lang="en-AU" dirty="0">
                <a:latin typeface="Kalpurush" panose="02000600000000000000" pitchFamily="2" charset="0"/>
                <a:cs typeface="Kalpurush" panose="02000600000000000000" pitchFamily="2" charset="0"/>
              </a:rPr>
              <a:t>Hide Slide Show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করবে না।</a:t>
            </a:r>
            <a:endParaRPr lang="en-AU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1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9250" y="1210614"/>
            <a:ext cx="9517487" cy="479094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7994" y="1210614"/>
            <a:ext cx="2021248" cy="712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/>
              <a:t>সরব পাঠ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9093"/>
            <a:ext cx="3126736" cy="570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নতুন শব্দের অর্থ ও বাক্য গঠন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37218" y="3000942"/>
            <a:ext cx="2961518" cy="167556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37218" y="4963887"/>
            <a:ext cx="2961518" cy="1567542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8716" y="1787399"/>
            <a:ext cx="1803042" cy="44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রব শশী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075" y="3682146"/>
            <a:ext cx="1462975" cy="4923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শীতাতপ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2405" y="5365459"/>
            <a:ext cx="1779076" cy="6078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ক্ষধা তৃষ্ণার জ্বালা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9511" y="5525589"/>
            <a:ext cx="2560320" cy="710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ক্ষুধা ও পিপাসার কষ্ট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9511" y="3422470"/>
            <a:ext cx="2560320" cy="748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ঠান্ডা ও গরম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9512" y="1520653"/>
            <a:ext cx="2560320" cy="715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  সূর্য ও চাঁদ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37218" y="1313517"/>
            <a:ext cx="2961518" cy="1255916"/>
            <a:chOff x="4737218" y="1313517"/>
            <a:chExt cx="2961518" cy="1255916"/>
          </a:xfrm>
        </p:grpSpPr>
        <p:sp>
          <p:nvSpPr>
            <p:cNvPr id="3" name="Rounded Rectangle 2"/>
            <p:cNvSpPr/>
            <p:nvPr/>
          </p:nvSpPr>
          <p:spPr>
            <a:xfrm>
              <a:off x="4737218" y="1313517"/>
              <a:ext cx="1676645" cy="1253837"/>
            </a:xfrm>
            <a:prstGeom prst="round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22091" y="1315596"/>
              <a:ext cx="1676645" cy="1253837"/>
            </a:xfrm>
            <a:prstGeom prst="round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01986" y="2968581"/>
            <a:ext cx="2524260" cy="148107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01986" y="4769478"/>
            <a:ext cx="2524260" cy="1481071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01986" y="1167684"/>
            <a:ext cx="2524260" cy="1481071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8803" y="347730"/>
            <a:ext cx="2960944" cy="50012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নতুন শব্দের অর্থ ও বাক্য গঠন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719" y="5354057"/>
            <a:ext cx="3039413" cy="5824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সাথি /সঙ্গী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639" y="5354057"/>
            <a:ext cx="2815082" cy="5824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 দোসর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276" y="3477296"/>
            <a:ext cx="2778742" cy="6364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 ডাঁটো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276" y="1725769"/>
            <a:ext cx="2740105" cy="6178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 যুঝি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19751" y="3252650"/>
            <a:ext cx="3039413" cy="752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পুষ্ট /শক্ত/সমর্থ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19752" y="1725769"/>
            <a:ext cx="3039413" cy="6865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যুদ্ধ করি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1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01986" y="2968581"/>
            <a:ext cx="2524260" cy="148107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1986" y="4769478"/>
            <a:ext cx="2524260" cy="1481071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1986" y="1167684"/>
            <a:ext cx="2524260" cy="1481071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8803" y="347730"/>
            <a:ext cx="2960944" cy="50012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ও বাক্য গঠন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719" y="5354057"/>
            <a:ext cx="3039413" cy="5824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রঙের পোঁছ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639" y="5354057"/>
            <a:ext cx="2815082" cy="5824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ছোপ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276" y="3477296"/>
            <a:ext cx="2778742" cy="6364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ডাঙা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276" y="1725769"/>
            <a:ext cx="2740105" cy="6178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ধলো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9751" y="3252650"/>
            <a:ext cx="3039413" cy="752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স্থল। উঁচু ভূমি / চর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52" y="1725769"/>
            <a:ext cx="3039413" cy="6865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সাদা / ফরসা / শুভ্র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4" y="4506686"/>
            <a:ext cx="11050176" cy="162365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ৎ জুড়িয়া এক জাতি আছে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সে জাতির নাম মানুষ জাতি;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এক পৃথিবীর স্তন্যে লালিত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একই রবি শশী মোদের সাথি।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744083"/>
            <a:ext cx="3565657" cy="351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56425" y="135651"/>
            <a:ext cx="2590466" cy="669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dirty="0"/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জাতি 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-সত্যেন্দ্রনাথ দত্ত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5" y="804872"/>
            <a:ext cx="3475411" cy="351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547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4346916"/>
            <a:ext cx="11352627" cy="213828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শীতাতপ ক্ষুধা তৃষ্ণা জ্বালা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সবাই আমরা সমান বুঝি,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কচি কাচাগুলি ডাঁটো করে তুলি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বাঁচিবার তরে সমান যুঝি।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7447" y="393895"/>
            <a:ext cx="3773659" cy="34747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980" y="4586068"/>
            <a:ext cx="10775851" cy="19694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দোসর খুঁজি ও বাসর বাঁধি গো,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জলে ডুবি, বাঁচিপাইলো ডাঙা,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কালো আর ধলো বাহিরে কেবল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ভিতরে সবার সমান রাঙা।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9485" y="499107"/>
            <a:ext cx="2829951" cy="31933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1157" y="499107"/>
            <a:ext cx="2829951" cy="31933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2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6603" y="4937760"/>
            <a:ext cx="10438228" cy="18006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আঁচড়ে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বামুন,শূভ্র,বৃহ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ৎ,ক্ষুদ্র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কৃত্রিম ভেদ ধূলায় লোটে।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1131" y="757647"/>
            <a:ext cx="6074229" cy="34747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279" y="399344"/>
            <a:ext cx="2909667" cy="354505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1">
                    <a:alpha val="78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638" y="399344"/>
            <a:ext cx="2909667" cy="354505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8457" y="4455906"/>
            <a:ext cx="11000316" cy="19060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রাগে অনুরাগে নিদ্রিত জাগে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আসল মানুষ প্রকট হয়,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বর্ণে বর্ণে নাই রে বিশেষ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নিখিল জগৎ ব্রহ্মময়।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7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783" y="4767943"/>
            <a:ext cx="9934917" cy="167159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বংশে বংশে নাহিকো তফাত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বনেদি কে আর গর –বনেদি,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দুনিয়ার সাথে গাঁথা বুনিয়াদি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দুনিয়া সবারি জনম-বেদি।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0214" y="473023"/>
            <a:ext cx="4133935" cy="33543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73338" y="473023"/>
            <a:ext cx="3709851" cy="33543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98512" y="1976904"/>
            <a:ext cx="3412901" cy="325835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1825" y="1107583"/>
            <a:ext cx="9723550" cy="7212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অনেক অনেক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BD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217" y="5409123"/>
            <a:ext cx="1240590" cy="1043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444" y="5434881"/>
            <a:ext cx="1511463" cy="1043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7544" y="5434881"/>
            <a:ext cx="1809178" cy="11397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চ্ছা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3095" y="5499463"/>
            <a:ext cx="10116277" cy="11154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শ্রেণিতে বিভিন্ন ধর্মের সহপাঠীদের সাথে সম্পর্কের</a:t>
            </a:r>
          </a:p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প্রভাব কেমন তা নিজের ভাষায় আলোচনা কর।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522514"/>
            <a:ext cx="5225144" cy="3918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538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805" y="189914"/>
            <a:ext cx="1318343" cy="49237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0309" y="4716524"/>
            <a:ext cx="3010411" cy="89637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গুলোর </a:t>
            </a:r>
          </a:p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উপর ক্লিক করুন </a:t>
            </a:r>
          </a:p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51" y="1069145"/>
            <a:ext cx="11437034" cy="721024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১. বিদায় আরতি কোন ধরনের গ্রন্থ?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4025" y="2772709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) কাব্যগ্রন্থ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4025" y="1927274"/>
            <a:ext cx="2912012" cy="580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খ) গল্প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50" y="2797796"/>
            <a:ext cx="2912012" cy="576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গ) উপন্যাস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50" y="1992823"/>
            <a:ext cx="2912012" cy="562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) নাটক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51" y="3490175"/>
            <a:ext cx="11437034" cy="619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250" y="4459171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250" y="5408740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গ) প্রকৃতির প্রতিকুলতার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4025" y="5408740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ঘ) মিথ্যার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025" y="4459171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খ) দুশ্চিন্তার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65765" y="2445358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79295" y="2443101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58731" y="2437709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243012" y="2472851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65765" y="2437709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243012" y="2449913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279295" y="2457976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255716" y="2451164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14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204" y="117001"/>
            <a:ext cx="1577591" cy="5460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09" y="1803500"/>
            <a:ext cx="11437034" cy="550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. উদ্দীপকটি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করে তা হলো-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50" y="2797796"/>
            <a:ext cx="2912012" cy="576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গ) বোরো ধান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209" y="4318074"/>
            <a:ext cx="11437034" cy="5346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২মানুষ জাতি কবিতার যে ভাবটি প্রকাশ করে তা হলো  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83" y="5298799"/>
            <a:ext cx="4449948" cy="411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i.সকল মানুষের ভালোবাসার অনুভুতি অভিন্ন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3456" y="5256548"/>
            <a:ext cx="3062680" cy="426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ii .সকল মানুষের অভ্যন্তরীন গঠন অভিন্ন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313" y="2765483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ক) বিশ্ব ভ্রাতৃত্ব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4025" y="2734437"/>
            <a:ext cx="2658794" cy="580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খ) সমমর্যাদা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250" y="3489122"/>
            <a:ext cx="2912012" cy="576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গ) মমত্ব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4025" y="3449838"/>
            <a:ext cx="2658794" cy="562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ঘ) সংহতি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661" y="5256549"/>
            <a:ext cx="3456493" cy="4264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iii. জাতিভেদ ,বর্ণভেদ কৃত্রিম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483" y="1032170"/>
            <a:ext cx="11437034" cy="6126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উদ্দীপকটি পড়ে ২ ও ৩ নম্বর প্রশ্নের উত্তর দাওঃ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প্রেমেপূণ্য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313" y="6082567"/>
            <a:ext cx="1992431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ক) i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0325" y="6082567"/>
            <a:ext cx="1747543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খ) ii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9931" y="6082567"/>
            <a:ext cx="1782888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গ) i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0135" y="6082567"/>
            <a:ext cx="2318108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ঘ) i , ii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36609" y="3151727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23546" y="3151727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36608" y="3155272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049670" y="3153053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23546" y="3151280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43138" y="3169339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36609" y="3151727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049667" y="3155272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04106" y="165157"/>
            <a:ext cx="3010411" cy="7083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গুলোর </a:t>
            </a:r>
          </a:p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উপর ক্লিক করুন </a:t>
            </a:r>
          </a:p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5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" y="-93233"/>
            <a:ext cx="5594627" cy="419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28869" y="4532243"/>
            <a:ext cx="10084903" cy="9806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অতিথি এলে তুমি কিভাবে তাঁর যত্ন নিবে তা নিজের ভাষায় লিখ ? </a:t>
            </a:r>
            <a:endParaRPr lang="en-US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5622" y="1071154"/>
            <a:ext cx="1944768" cy="7315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5771320" y="1194598"/>
            <a:ext cx="3094591" cy="484632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3115" y="3024554"/>
            <a:ext cx="10241280" cy="142842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 সহযোগিতা করার জন্য তোমাদেরকে অনেক অনেক ধন্যবাদ</a:t>
            </a:r>
            <a:r>
              <a:rPr lang="bn-BD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525997"/>
            <a:ext cx="4384894" cy="576775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39544" y="1448972"/>
            <a:ext cx="5112913" cy="4203023"/>
          </a:xfrm>
          <a:prstGeom prst="rect">
            <a:avLst/>
          </a:prstGeom>
          <a:noFill/>
        </p:spPr>
        <p:txBody>
          <a:bodyPr wrap="square">
            <a:prstTxWarp prst="textPlain">
              <a:avLst>
                <a:gd name="adj" fmla="val 50394"/>
              </a:avLst>
            </a:prstTxWarp>
            <a:spAutoFit/>
          </a:bodyPr>
          <a:lstStyle/>
          <a:p>
            <a:pPr algn="ctr"/>
            <a:r>
              <a:rPr lang="en-US" sz="44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মোঃহাসান</a:t>
            </a:r>
            <a:r>
              <a:rPr lang="en-US" sz="44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আলী</a:t>
            </a:r>
            <a:r>
              <a:rPr lang="en-US" sz="44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400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সহকারী  শিক্ষক</a:t>
            </a:r>
          </a:p>
          <a:p>
            <a:pPr algn="ctr"/>
            <a:r>
              <a:rPr lang="en-US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mfhasan219@gmail.com</a:t>
            </a:r>
          </a:p>
          <a:p>
            <a:pPr algn="ctr"/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সাঙ্গিশ্বর</a:t>
            </a:r>
            <a:r>
              <a:rPr lang="en-US" sz="36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6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36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en-US" sz="3600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চৌদ্দগ্রাম,কুমিল্লা</a:t>
            </a:r>
            <a:r>
              <a:rPr lang="en-US" sz="3600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bn-BD" sz="3600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9737" y="1448972"/>
            <a:ext cx="2464157" cy="360608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5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986487" y="3427706"/>
            <a:ext cx="2363373" cy="152975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 highlightClick="1"/>
          </p:cNvPr>
          <p:cNvSpPr/>
          <p:nvPr/>
        </p:nvSpPr>
        <p:spPr>
          <a:xfrm>
            <a:off x="5267842" y="3407752"/>
            <a:ext cx="2082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https://www.youtube.com/watch?v=4Awc_MzwLsc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 rot="2120244">
            <a:off x="2594361" y="1645239"/>
            <a:ext cx="2592526" cy="197999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লিঙ্ক</a:t>
            </a:r>
            <a:r>
              <a:rPr lang="en-US" dirty="0"/>
              <a:t> এ </a:t>
            </a:r>
            <a:r>
              <a:rPr lang="en-US" dirty="0" err="1"/>
              <a:t>ক্লিক</a:t>
            </a:r>
            <a:r>
              <a:rPr lang="en-US" dirty="0"/>
              <a:t> </a:t>
            </a:r>
            <a:r>
              <a:rPr lang="en-US" dirty="0" err="1"/>
              <a:t>করুন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2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62793" y="2312125"/>
            <a:ext cx="3950489" cy="7768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bn-BD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-সত্যেন্দ্রনাথ দত্ত </a:t>
            </a:r>
            <a:endParaRPr lang="en-US" sz="4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940" y="1172642"/>
            <a:ext cx="3418450" cy="113948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 জাতি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3282" y="140677"/>
            <a:ext cx="3042730" cy="178659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 </a:t>
            </a:r>
            <a:r>
              <a:rPr lang="bn-BD" dirty="0">
                <a:solidFill>
                  <a:schemeClr val="bg1"/>
                </a:solidFill>
              </a:rPr>
              <a:t>শ্রেণিঃ ষষ্ঠ</a:t>
            </a:r>
          </a:p>
          <a:p>
            <a:r>
              <a:rPr lang="bn-BD" dirty="0">
                <a:solidFill>
                  <a:schemeClr val="bg1"/>
                </a:solidFill>
              </a:rPr>
              <a:t> বিষয়ঃ বাংলা ১ম পত্র </a:t>
            </a:r>
          </a:p>
          <a:p>
            <a:r>
              <a:rPr lang="bn-BD" dirty="0">
                <a:solidFill>
                  <a:schemeClr val="bg1"/>
                </a:solidFill>
              </a:rPr>
              <a:t> সময়ঃ  ৫০ মিনিট </a:t>
            </a:r>
          </a:p>
          <a:p>
            <a:r>
              <a:rPr lang="bn-BD" dirty="0">
                <a:solidFill>
                  <a:schemeClr val="bg1"/>
                </a:solidFill>
              </a:rPr>
              <a:t> তারিখঃ ২৬/০৯/১৯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6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307" y="1943099"/>
            <a:ext cx="8928846" cy="37382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623888" indent="-623888" algn="just">
              <a:defRPr/>
            </a:pPr>
            <a:r>
              <a:rPr lang="en-US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bn-BD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</a:t>
            </a:r>
            <a:r>
              <a:rPr lang="en-US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 শিক্ষার্থীরা</a:t>
            </a:r>
            <a:r>
              <a:rPr lang="en-US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পরিচিতি বলতে  ও লিখতে পারবে।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শুদ্ধ উচ্চারণে পড়তে পারবে।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শব্দগুলোর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 বাক্য ও অনুচ্ছেদ গঠন কর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পারবে।  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কবিতার চরণসমূহের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ভাবার্থ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1294" y="787791"/>
            <a:ext cx="9816353" cy="5387926"/>
            <a:chOff x="685800" y="1667436"/>
            <a:chExt cx="9816353" cy="4121523"/>
          </a:xfrm>
        </p:grpSpPr>
        <p:sp>
          <p:nvSpPr>
            <p:cNvPr id="3" name="Rectangle 2"/>
            <p:cNvSpPr/>
            <p:nvPr/>
          </p:nvSpPr>
          <p:spPr>
            <a:xfrm>
              <a:off x="685800" y="1667436"/>
              <a:ext cx="9816353" cy="21515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5573806"/>
              <a:ext cx="9816353" cy="21515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41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59620" y="2246433"/>
            <a:ext cx="1983545" cy="19835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55639" y="1315580"/>
            <a:ext cx="2176135" cy="7531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১৮৮২খ্রিস্টাব্দে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7690" y="2678325"/>
            <a:ext cx="2391507" cy="6507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বেণু ও বীণা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6156" y="1057837"/>
            <a:ext cx="239150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কাব্যগ্রন্থঃ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0753" y="4229978"/>
            <a:ext cx="2409973" cy="64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কুহু ও কেকা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55639" y="4682655"/>
            <a:ext cx="2187526" cy="551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800" b="1" dirty="0">
                <a:latin typeface="NikoshBAN" pitchFamily="2" charset="0"/>
                <a:cs typeface="NikoshBAN" pitchFamily="2" charset="0"/>
              </a:rPr>
              <a:t>মৃত্যুঃ ১৯২২ খ্রিস্টাব্দে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5639" y="124216"/>
            <a:ext cx="1799995" cy="9288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কবি পরিচিতি </a:t>
            </a:r>
            <a:endParaRPr lang="en-US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87906" y="1698171"/>
            <a:ext cx="3526971" cy="32618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Down">
              <a:avLst>
                <a:gd name="adj" fmla="val 21525403"/>
              </a:avLst>
            </a:prstTxWarp>
            <a:no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সত্যেন্দ্রনাথ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দত্ত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917094" y="1828232"/>
            <a:ext cx="389629" cy="836402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898628" y="3353511"/>
            <a:ext cx="389629" cy="836402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7690" y="5841735"/>
            <a:ext cx="2409973" cy="64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বিদায় আরতি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55639" y="5939708"/>
            <a:ext cx="2409973" cy="64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তুলির লিখন 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8040203" y="5615901"/>
            <a:ext cx="389629" cy="1260429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4094240" y="5393349"/>
            <a:ext cx="389629" cy="1733171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17094" y="4910500"/>
            <a:ext cx="389629" cy="836402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995586" y="5925887"/>
            <a:ext cx="2409973" cy="64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ফুলের ফসল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8995588" y="2738392"/>
            <a:ext cx="2409973" cy="64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অভ্র আবির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995589" y="1050618"/>
            <a:ext cx="2409973" cy="64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হোম শিখা 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995586" y="4226714"/>
            <a:ext cx="2409973" cy="64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মণি মঞ্জুষা 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10005763" y="4875468"/>
            <a:ext cx="389629" cy="1050419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10034146" y="3381854"/>
            <a:ext cx="389629" cy="836402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0800000">
            <a:off x="10024897" y="1790833"/>
            <a:ext cx="389629" cy="836402"/>
          </a:xfrm>
          <a:prstGeom prst="downArrow">
            <a:avLst>
              <a:gd name="adj1" fmla="val 50000"/>
              <a:gd name="adj2" fmla="val 597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3" grpId="0"/>
      <p:bldP spid="10" grpId="0" animBg="1"/>
      <p:bldP spid="1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290" y="4705020"/>
            <a:ext cx="9144000" cy="7083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কবি </a:t>
            </a:r>
            <a:r>
              <a:rPr lang="en-US" dirty="0"/>
              <a:t> </a:t>
            </a:r>
            <a:r>
              <a:rPr lang="en-US" dirty="0" err="1"/>
              <a:t>সত্যেন্দ্রনাথ</a:t>
            </a:r>
            <a:r>
              <a:rPr lang="en-US" dirty="0"/>
              <a:t> </a:t>
            </a:r>
            <a:r>
              <a:rPr lang="en-US" dirty="0" err="1"/>
              <a:t>দত্তের</a:t>
            </a:r>
            <a:r>
              <a:rPr lang="en-US" dirty="0"/>
              <a:t> </a:t>
            </a:r>
            <a:r>
              <a:rPr lang="bn-BD" dirty="0"/>
              <a:t> জীবনী সম্পর্কে ৩টি বাক্য লিখ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27"/>
          <a:stretch/>
        </p:blipFill>
        <p:spPr>
          <a:xfrm>
            <a:off x="3801292" y="718459"/>
            <a:ext cx="3605348" cy="3485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8875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19" y="592969"/>
            <a:ext cx="10058400" cy="560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48599" y="1167281"/>
            <a:ext cx="3292348" cy="959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bn-BD" dirty="0"/>
              <a:t>আদর্শ পাঠ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66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Kalpurush"/>
        <a:ea typeface=""/>
        <a:cs typeface=""/>
      </a:majorFont>
      <a:minorFont>
        <a:latin typeface="Kalpuru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681</Words>
  <Application>Microsoft Office PowerPoint</Application>
  <PresentationFormat>Widescreen</PresentationFormat>
  <Paragraphs>145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Kalpurush</vt:lpstr>
      <vt:lpstr>NikoshBAN</vt:lpstr>
      <vt:lpstr>Wingdings</vt:lpstr>
      <vt:lpstr>Office Theme</vt:lpstr>
      <vt:lpstr>এই স্লাইডটি সম্মানিত শিক্ষকবৃন্দের জন্য তাই Slide টি Hide করে রাখা হয়েছে।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</dc:creator>
  <cp:lastModifiedBy>PERFECT COMPUTER</cp:lastModifiedBy>
  <cp:revision>164</cp:revision>
  <dcterms:created xsi:type="dcterms:W3CDTF">2019-09-17T16:20:52Z</dcterms:created>
  <dcterms:modified xsi:type="dcterms:W3CDTF">2020-10-12T02:56:05Z</dcterms:modified>
</cp:coreProperties>
</file>