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7" r:id="rId9"/>
    <p:sldId id="266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25" autoAdjust="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CBBFD-EB6B-4261-A993-2D58050B312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E4C1E-96A7-4974-BBC1-634A4397A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E4C1E-96A7-4974-BBC1-634A4397A4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5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E4C1E-96A7-4974-BBC1-634A4397A4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7391400" cy="5257800"/>
          </a:xfrm>
          <a:prstGeom prst="rect">
            <a:avLst/>
          </a:prstGeom>
          <a:ln w="76200">
            <a:prstDash val="lgDash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P-BILL-pay.jpg"/>
          <p:cNvPicPr>
            <a:picLocks noChangeAspect="1"/>
          </p:cNvPicPr>
          <p:nvPr/>
        </p:nvPicPr>
        <p:blipFill>
          <a:blip r:embed="rId2"/>
          <a:srcRect l="3548" r="2258"/>
          <a:stretch>
            <a:fillRect/>
          </a:stretch>
        </p:blipFill>
        <p:spPr>
          <a:xfrm>
            <a:off x="0" y="762000"/>
            <a:ext cx="4267200" cy="4953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4191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পরিসেবার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10" y="796632"/>
            <a:ext cx="4724400" cy="49945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486400" y="5943600"/>
            <a:ext cx="2743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ট্রেনের</a:t>
            </a: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64068"/>
            <a:ext cx="2743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152400"/>
            <a:ext cx="2476500" cy="10668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7924800" cy="674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n/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62000"/>
            <a:ext cx="9144000" cy="5257801"/>
            <a:chOff x="0" y="762000"/>
            <a:chExt cx="9144000" cy="52578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4572000" cy="525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762000"/>
              <a:ext cx="4572000" cy="5257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048000" y="6106180"/>
            <a:ext cx="37338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কথোপকথন</a:t>
            </a:r>
            <a:r>
              <a:rPr lang="en-US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4691" y="6019800"/>
            <a:ext cx="88392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sms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ভিডিওসহ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" y="200025"/>
            <a:ext cx="9139544" cy="5667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96000"/>
            <a:ext cx="6934200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5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2667"/>
          <a:stretch/>
        </p:blipFill>
        <p:spPr>
          <a:xfrm>
            <a:off x="48491" y="838200"/>
            <a:ext cx="9019309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1" y="6107668"/>
            <a:ext cx="8943109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কথপোকথন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dirty="0" smtClean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n>
                <a:solidFill>
                  <a:srgbClr val="92D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948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5" y="5638800"/>
            <a:ext cx="906780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b="1" dirty="0">
                <a:ln/>
                <a:solidFill>
                  <a:schemeClr val="accent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তথ্য-প্রযুক্তির ক্রমাগত উৎকর্ষের ফলে মানুষের দৈনন্দিন জীবনের নানাক্ষেত্রে এর প্রভাব পড়ছে। মানুষের মধ্যে সম্পর্ক তৈরি ও বজায় রাখার জন্যে প্রযুক্তির যে ব্যবহার, এখন তা সাধারণ হয়ে উঠেছে</a:t>
            </a:r>
            <a:r>
              <a:rPr lang="as-IN" b="1" dirty="0" smtClean="0">
                <a:ln/>
                <a:solidFill>
                  <a:schemeClr val="accent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/>
              <a:solidFill>
                <a:schemeClr val="accent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240268"/>
            <a:ext cx="2424062" cy="36933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 </a:t>
            </a:r>
            <a:r>
              <a:rPr lang="as-IN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 প্রভাব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35" y="1371600"/>
            <a:ext cx="8915400" cy="258532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প্রযুক্তির মাধ্যমে আমরা পারিবারিক ভাবে যেকোনো কাজ সুন্দর ভাবে সম্পন্ন করতে পারি।</a:t>
            </a:r>
            <a:b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ঊর্ধ্বতন কর্তৃক যেকোনো আদেশ সহজে অধস্তনদের পাঠাতে পারি। </a:t>
            </a:r>
            <a:b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</a:t>
            </a:r>
            <a: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ব্যবস্থার কারণে আমরা ঘরে বসে ব্যবসা সংক্রান্ত যেকোনো কাজ সহজে করে ফেলতে 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</a:t>
            </a:r>
            <a: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 সুবাদে এখন আমরা ঘরে বসে অনলাইনে কাচা বাজার থেকে শুরু করে 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সবকিছু </a:t>
            </a:r>
            <a: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কিনতে 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মোটকথা</a:t>
            </a:r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as-IN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 যাত্রা সহজ করেছে।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6504" y="228600"/>
            <a:ext cx="2424062" cy="36933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 </a:t>
            </a:r>
            <a:r>
              <a:rPr lang="as-IN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 প্রভাব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900" y="1905000"/>
            <a:ext cx="56388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প্রযুক্তিটি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SMS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04800"/>
            <a:ext cx="2362200" cy="5334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590800"/>
            <a:ext cx="74295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228600"/>
            <a:ext cx="2362200" cy="5334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-304818"/>
            <a:ext cx="7957591" cy="3602182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76200"/>
          <a:effectLst>
            <a:glow rad="2286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>
              <a:defRPr/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মোমিন আকন্দ</a:t>
            </a:r>
          </a:p>
          <a:p>
            <a:pPr lvl="6">
              <a:defRPr/>
            </a:pP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6">
              <a:defRPr/>
            </a:pP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সোহাগপুর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নূতন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বিদ্যলয়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6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abdulmomincomt@gmail.com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5538" y="3075710"/>
            <a:ext cx="7978862" cy="3546762"/>
            <a:chOff x="-6927" y="3075710"/>
            <a:chExt cx="9240982" cy="3546762"/>
          </a:xfrm>
        </p:grpSpPr>
        <p:grpSp>
          <p:nvGrpSpPr>
            <p:cNvPr id="7" name="Group 6"/>
            <p:cNvGrpSpPr/>
            <p:nvPr/>
          </p:nvGrpSpPr>
          <p:grpSpPr>
            <a:xfrm>
              <a:off x="-6927" y="3075710"/>
              <a:ext cx="9240982" cy="3546762"/>
              <a:chOff x="2079350" y="3560616"/>
              <a:chExt cx="7273636" cy="3020291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079350" y="3560616"/>
                <a:ext cx="7273636" cy="3020291"/>
              </a:xfrm>
              <a:prstGeom prst="roundRect">
                <a:avLst/>
              </a:prstGeom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 w="7620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softEdge rad="12700"/>
              </a:effectLst>
              <a:scene3d>
                <a:camera prst="perspectiveRelaxedModerately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95455" y="4128655"/>
                <a:ext cx="4157531" cy="228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বিষয়ঃ</a:t>
                </a:r>
                <a:r>
                  <a:rPr lang="en-US" sz="2400" dirty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তথ্য</a:t>
                </a:r>
                <a:r>
                  <a:rPr lang="en-US" sz="2400" dirty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যোগাযোগ</a:t>
                </a:r>
                <a:r>
                  <a:rPr lang="en-US" sz="2400" dirty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প্রযুক্তি</a:t>
                </a:r>
                <a:endParaRPr lang="en-US" sz="2400" dirty="0">
                  <a:ln w="0"/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শ্রেনিঃ</a:t>
                </a:r>
                <a:r>
                  <a:rPr lang="en-US" sz="2400" dirty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সপ্তম</a:t>
                </a:r>
                <a:r>
                  <a:rPr lang="en-US" sz="2400" dirty="0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400" dirty="0">
                  <a:ln w="0"/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অধ্যায়ঃ</a:t>
                </a:r>
                <a:r>
                  <a:rPr lang="en-US" sz="2400" dirty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প্রথম</a:t>
                </a:r>
                <a:endParaRPr lang="en-US" sz="2400" dirty="0">
                  <a:ln w="0"/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পাঠঃ</a:t>
                </a:r>
                <a:r>
                  <a:rPr lang="en-US" sz="2400" dirty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ব্যক্তি</a:t>
                </a:r>
                <a:r>
                  <a:rPr lang="en-US" sz="2400" dirty="0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জীবনে</a:t>
                </a:r>
                <a:r>
                  <a:rPr lang="en-US" sz="2400" dirty="0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তথ্য</a:t>
                </a:r>
                <a:r>
                  <a:rPr lang="en-US" sz="2400" dirty="0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যোগাযোগ</a:t>
                </a:r>
                <a:r>
                  <a:rPr lang="en-US" sz="2400" dirty="0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প্রযুক্তি</a:t>
                </a:r>
                <a:r>
                  <a:rPr lang="en-US" sz="2400" dirty="0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n w="0"/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সময়ঃ</a:t>
                </a:r>
                <a:r>
                  <a:rPr lang="en-US" sz="2400" dirty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৪০ </a:t>
                </a:r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2400" dirty="0">
                  <a:ln w="0"/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তারিখঃ</a:t>
                </a:r>
                <a:r>
                  <a:rPr lang="en-US" sz="2400" dirty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3১/০8/২০১৯ </a:t>
                </a:r>
                <a:r>
                  <a:rPr lang="en-US" sz="2400" dirty="0" err="1">
                    <a:ln w="0"/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ইং</a:t>
                </a:r>
                <a:endParaRPr lang="en-US" sz="2400" dirty="0">
                  <a:ln w="0"/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30" y="3740217"/>
              <a:ext cx="2279617" cy="2398721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13" name="Bevel 12"/>
          <p:cNvSpPr/>
          <p:nvPr/>
        </p:nvSpPr>
        <p:spPr>
          <a:xfrm>
            <a:off x="1103428" y="381000"/>
            <a:ext cx="2401772" cy="2590800"/>
          </a:xfrm>
          <a:prstGeom prst="bevel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371600"/>
            <a:ext cx="62484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80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spc="50" dirty="0">
              <a:ln w="12700" cmpd="sng">
                <a:solidFill>
                  <a:srgbClr val="00B0F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2222" b="1373"/>
          <a:stretch/>
        </p:blipFill>
        <p:spPr>
          <a:xfrm>
            <a:off x="4724400" y="-15240"/>
            <a:ext cx="4419601" cy="5475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" r="3441" b="4545"/>
          <a:stretch/>
        </p:blipFill>
        <p:spPr>
          <a:xfrm>
            <a:off x="-76200" y="0"/>
            <a:ext cx="4724400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57200" y="5715000"/>
            <a:ext cx="3276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টেলিফোনে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715000"/>
            <a:ext cx="2743200" cy="304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6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5638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>
                <a:ln w="0"/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95400" y="152400"/>
            <a:ext cx="6096157" cy="2524243"/>
          </a:xfrm>
          <a:prstGeom prst="horizontalScrol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perspectiveAbove"/>
              <a:lightRig rig="threePt" dir="t"/>
            </a:scene3d>
          </a:bodyPr>
          <a:lstStyle/>
          <a:p>
            <a:pPr lvl="0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pPr lvl="0"/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711279"/>
            <a:ext cx="8534400" cy="26776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en-US" sz="28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জীবিনে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03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4038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4958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831170"/>
            <a:ext cx="3390900" cy="3576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3440"/>
            <a:ext cx="4572000" cy="4785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48300" y="5711427"/>
            <a:ext cx="2819400" cy="4651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r="15644"/>
          <a:stretch/>
        </p:blipFill>
        <p:spPr>
          <a:xfrm>
            <a:off x="304800" y="990600"/>
            <a:ext cx="37338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90800" y="152400"/>
            <a:ext cx="4038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5292051"/>
            <a:ext cx="3390900" cy="3576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কলের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7" y="990600"/>
            <a:ext cx="5094514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05400" y="5292051"/>
            <a:ext cx="3390900" cy="3576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কর্মব্যস্ত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কর্মচারি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1980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উপরিউক্ত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যন্ত্রগলোর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772400" cy="25146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>
                <a:gd name="adj" fmla="val 49832"/>
              </a:avLst>
            </a:prstTxWarp>
            <a:spAutoFit/>
          </a:bodyPr>
          <a:lstStyle/>
          <a:p>
            <a:pPr algn="ctr"/>
            <a:r>
              <a:rPr lang="bn-BD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কাজ-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</a:t>
            </a:r>
            <a:r>
              <a:rPr lang="en-US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সময়-৭ </a:t>
            </a:r>
            <a:r>
              <a:rPr lang="en-US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91440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3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4572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906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উত্তলন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SC-ADMISSION-FORM-2017.jpg"/>
          <p:cNvPicPr>
            <a:picLocks noChangeAspect="1"/>
          </p:cNvPicPr>
          <p:nvPr/>
        </p:nvPicPr>
        <p:blipFill>
          <a:blip r:embed="rId3"/>
          <a:srcRect l="1667" t="6667" r="5000" b="8889"/>
          <a:stretch>
            <a:fillRect/>
          </a:stretch>
        </p:blipFill>
        <p:spPr>
          <a:xfrm>
            <a:off x="4648200" y="990600"/>
            <a:ext cx="44958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6236" y="5715000"/>
            <a:ext cx="339436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ভর্তির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28600"/>
            <a:ext cx="2743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370</Words>
  <Application>Microsoft Office PowerPoint</Application>
  <PresentationFormat>On-screen Show (4:3)</PresentationFormat>
  <Paragraphs>66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105</cp:revision>
  <dcterms:created xsi:type="dcterms:W3CDTF">2006-08-16T00:00:00Z</dcterms:created>
  <dcterms:modified xsi:type="dcterms:W3CDTF">2020-10-12T03:19:02Z</dcterms:modified>
</cp:coreProperties>
</file>