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3" r:id="rId8"/>
    <p:sldId id="269" r:id="rId9"/>
    <p:sldId id="262" r:id="rId10"/>
    <p:sldId id="265" r:id="rId11"/>
    <p:sldId id="266" r:id="rId12"/>
    <p:sldId id="268" r:id="rId13"/>
    <p:sldId id="270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FD06-64FD-42B5-8762-A212C8199B69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85AA-D5D3-4D51-ADD9-E00745D20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2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FD06-64FD-42B5-8762-A212C8199B69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85AA-D5D3-4D51-ADD9-E00745D20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51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FD06-64FD-42B5-8762-A212C8199B69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85AA-D5D3-4D51-ADD9-E00745D201C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48752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FD06-64FD-42B5-8762-A212C8199B69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85AA-D5D3-4D51-ADD9-E00745D20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214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FD06-64FD-42B5-8762-A212C8199B69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85AA-D5D3-4D51-ADD9-E00745D201C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6423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FD06-64FD-42B5-8762-A212C8199B69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85AA-D5D3-4D51-ADD9-E00745D20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4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FD06-64FD-42B5-8762-A212C8199B69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85AA-D5D3-4D51-ADD9-E00745D20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082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FD06-64FD-42B5-8762-A212C8199B69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85AA-D5D3-4D51-ADD9-E00745D20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42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FD06-64FD-42B5-8762-A212C8199B69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85AA-D5D3-4D51-ADD9-E00745D20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910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FD06-64FD-42B5-8762-A212C8199B69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85AA-D5D3-4D51-ADD9-E00745D20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95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FD06-64FD-42B5-8762-A212C8199B69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85AA-D5D3-4D51-ADD9-E00745D20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89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FD06-64FD-42B5-8762-A212C8199B69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85AA-D5D3-4D51-ADD9-E00745D20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18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FD06-64FD-42B5-8762-A212C8199B69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85AA-D5D3-4D51-ADD9-E00745D20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574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FD06-64FD-42B5-8762-A212C8199B69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85AA-D5D3-4D51-ADD9-E00745D20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60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FD06-64FD-42B5-8762-A212C8199B69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85AA-D5D3-4D51-ADD9-E00745D20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31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FD06-64FD-42B5-8762-A212C8199B69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85AA-D5D3-4D51-ADD9-E00745D20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67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DFD06-64FD-42B5-8762-A212C8199B69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3C285AA-D5D3-4D51-ADD9-E00745D20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91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3" Type="http://schemas.openxmlformats.org/officeDocument/2006/relationships/image" Target="../media/image47.png"/><Relationship Id="rId7" Type="http://schemas.openxmlformats.org/officeDocument/2006/relationships/image" Target="../media/image71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0.png"/><Relationship Id="rId10" Type="http://schemas.openxmlformats.org/officeDocument/2006/relationships/image" Target="../media/image51.png"/><Relationship Id="rId4" Type="http://schemas.openxmlformats.org/officeDocument/2006/relationships/image" Target="../media/image49.png"/><Relationship Id="rId9" Type="http://schemas.openxmlformats.org/officeDocument/2006/relationships/image" Target="../media/image5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13" Type="http://schemas.openxmlformats.org/officeDocument/2006/relationships/image" Target="../media/image61.png"/><Relationship Id="rId3" Type="http://schemas.openxmlformats.org/officeDocument/2006/relationships/image" Target="../media/image53.png"/><Relationship Id="rId7" Type="http://schemas.openxmlformats.org/officeDocument/2006/relationships/image" Target="../media/image79.png"/><Relationship Id="rId12" Type="http://schemas.openxmlformats.org/officeDocument/2006/relationships/image" Target="../media/image60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8.png"/><Relationship Id="rId11" Type="http://schemas.openxmlformats.org/officeDocument/2006/relationships/image" Target="../media/image58.png"/><Relationship Id="rId5" Type="http://schemas.openxmlformats.org/officeDocument/2006/relationships/image" Target="../media/image55.png"/><Relationship Id="rId10" Type="http://schemas.openxmlformats.org/officeDocument/2006/relationships/image" Target="../media/image82.png"/><Relationship Id="rId4" Type="http://schemas.openxmlformats.org/officeDocument/2006/relationships/image" Target="../media/image54.png"/><Relationship Id="rId9" Type="http://schemas.openxmlformats.org/officeDocument/2006/relationships/image" Target="../media/image81.png"/></Relationships>
</file>

<file path=ppt/slides/_rels/slide12.xml.rels><?xml version="1.0" encoding="UTF-8" standalone="yes"?>
<Relationships xmlns="http://schemas.openxmlformats.org/package/2006/relationships"><Relationship Id="rId18" Type="http://schemas.openxmlformats.org/officeDocument/2006/relationships/image" Target="../media/image61.png"/><Relationship Id="rId17" Type="http://schemas.openxmlformats.org/officeDocument/2006/relationships/image" Target="../media/image89.png"/><Relationship Id="rId16" Type="http://schemas.openxmlformats.org/officeDocument/2006/relationships/image" Target="../media/image88.png"/><Relationship Id="rId1" Type="http://schemas.openxmlformats.org/officeDocument/2006/relationships/slideLayout" Target="../slideLayouts/slideLayout7.xml"/><Relationship Id="rId15" Type="http://schemas.openxmlformats.org/officeDocument/2006/relationships/image" Target="../media/image87.png"/><Relationship Id="rId14" Type="http://schemas.openxmlformats.org/officeDocument/2006/relationships/image" Target="../media/image8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1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2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27.png"/><Relationship Id="rId5" Type="http://schemas.openxmlformats.org/officeDocument/2006/relationships/image" Target="../media/image7.png"/><Relationship Id="rId10" Type="http://schemas.openxmlformats.org/officeDocument/2006/relationships/image" Target="../media/image26.png"/><Relationship Id="rId4" Type="http://schemas.openxmlformats.org/officeDocument/2006/relationships/image" Target="../media/image6.png"/><Relationship Id="rId9" Type="http://schemas.openxmlformats.org/officeDocument/2006/relationships/image" Target="../media/image25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15.png"/><Relationship Id="rId18" Type="http://schemas.openxmlformats.org/officeDocument/2006/relationships/image" Target="../media/image46.png"/><Relationship Id="rId3" Type="http://schemas.openxmlformats.org/officeDocument/2006/relationships/image" Target="../media/image31.png"/><Relationship Id="rId21" Type="http://schemas.openxmlformats.org/officeDocument/2006/relationships/image" Target="../media/image20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17" Type="http://schemas.openxmlformats.org/officeDocument/2006/relationships/image" Target="../media/image18.png"/><Relationship Id="rId2" Type="http://schemas.openxmlformats.org/officeDocument/2006/relationships/image" Target="../media/image12.png"/><Relationship Id="rId16" Type="http://schemas.openxmlformats.org/officeDocument/2006/relationships/image" Target="../media/image44.png"/><Relationship Id="rId20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11" Type="http://schemas.openxmlformats.org/officeDocument/2006/relationships/image" Target="../media/image14.png"/><Relationship Id="rId5" Type="http://schemas.openxmlformats.org/officeDocument/2006/relationships/image" Target="../media/image33.png"/><Relationship Id="rId15" Type="http://schemas.openxmlformats.org/officeDocument/2006/relationships/image" Target="../media/image17.png"/><Relationship Id="rId10" Type="http://schemas.openxmlformats.org/officeDocument/2006/relationships/image" Target="../media/image13.png"/><Relationship Id="rId19" Type="http://schemas.openxmlformats.org/officeDocument/2006/relationships/image" Target="../media/image19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Relationship Id="rId1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image" Target="../media/image62.png"/><Relationship Id="rId3" Type="http://schemas.openxmlformats.org/officeDocument/2006/relationships/image" Target="../media/image23.jpg"/><Relationship Id="rId7" Type="http://schemas.openxmlformats.org/officeDocument/2006/relationships/image" Target="../media/image30.png"/><Relationship Id="rId12" Type="http://schemas.openxmlformats.org/officeDocument/2006/relationships/image" Target="../media/image41.png"/><Relationship Id="rId2" Type="http://schemas.openxmlformats.org/officeDocument/2006/relationships/image" Target="../media/image22.png"/><Relationship Id="rId16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11" Type="http://schemas.openxmlformats.org/officeDocument/2006/relationships/image" Target="../media/image39.png"/><Relationship Id="rId5" Type="http://schemas.openxmlformats.org/officeDocument/2006/relationships/image" Target="../media/image25.png"/><Relationship Id="rId15" Type="http://schemas.openxmlformats.org/officeDocument/2006/relationships/image" Target="../media/image64.png"/><Relationship Id="rId10" Type="http://schemas.openxmlformats.org/officeDocument/2006/relationships/image" Target="../media/image59.png"/><Relationship Id="rId4" Type="http://schemas.openxmlformats.org/officeDocument/2006/relationships/image" Target="../media/image24.png"/><Relationship Id="rId9" Type="http://schemas.openxmlformats.org/officeDocument/2006/relationships/image" Target="../media/image38.png"/><Relationship Id="rId14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793089" y="3086688"/>
            <a:ext cx="280037" cy="33340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21219" y="3249635"/>
            <a:ext cx="140018" cy="3460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90286" y="609600"/>
            <a:ext cx="115243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 সবাইকে স্বাগত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24" y="1721299"/>
            <a:ext cx="9079606" cy="4829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8101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4659" y="-248526"/>
            <a:ext cx="4105541" cy="15950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034" y="658342"/>
            <a:ext cx="10028789" cy="7975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36" y="1294593"/>
            <a:ext cx="7614564" cy="2383743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8775070" y="2392631"/>
            <a:ext cx="2236763" cy="1944302"/>
            <a:chOff x="8131126" y="1393623"/>
            <a:chExt cx="2236763" cy="1944302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8131126" y="2869809"/>
              <a:ext cx="2236763" cy="14068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8131126" y="1568299"/>
              <a:ext cx="1670977" cy="1321017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Arc 12"/>
            <p:cNvSpPr/>
            <p:nvPr/>
          </p:nvSpPr>
          <p:spPr>
            <a:xfrm>
              <a:off x="8292469" y="2486464"/>
              <a:ext cx="640079" cy="851461"/>
            </a:xfrm>
            <a:prstGeom prst="arc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4"/>
                <p:cNvSpPr/>
                <p:nvPr/>
              </p:nvSpPr>
              <p:spPr>
                <a:xfrm>
                  <a:off x="9607178" y="2911738"/>
                  <a:ext cx="389850" cy="4037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b="1" i="1">
                                <a:latin typeface="Cambria Math" panose="02040503050406030204" pitchFamily="18" charset="0"/>
                                <a:cs typeface="SutonnyMJ" pitchFamily="2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  <a:cs typeface="SutonnyMJ" pitchFamily="2" charset="0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07178" y="2911738"/>
                  <a:ext cx="389850" cy="403765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Rectangle 15"/>
                <p:cNvSpPr/>
                <p:nvPr/>
              </p:nvSpPr>
              <p:spPr>
                <a:xfrm>
                  <a:off x="9182912" y="1393623"/>
                  <a:ext cx="413896" cy="40293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b="1" i="1">
                              <a:latin typeface="Cambria Math" panose="02040503050406030204" pitchFamily="18" charset="0"/>
                              <a:cs typeface="SutonnyMJ" pitchFamily="2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 panose="02040503050406030204" pitchFamily="18" charset="0"/>
                              <a:cs typeface="SutonnyMJ" pitchFamily="2" charset="0"/>
                            </a:rPr>
                            <m:t>𝑩</m:t>
                          </m:r>
                        </m:e>
                      </m:acc>
                    </m:oMath>
                  </a14:m>
                  <a:r>
                    <a:rPr lang="en-US" b="1" dirty="0">
                      <a:latin typeface="SutonnyMJ" pitchFamily="2" charset="0"/>
                      <a:cs typeface="SutonnyMJ" pitchFamily="2" charset="0"/>
                    </a:rPr>
                    <a:t> 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16" name="Rectangle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82912" y="1393623"/>
                  <a:ext cx="413896" cy="402931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Rectangle 16"/>
                <p:cNvSpPr/>
                <p:nvPr/>
              </p:nvSpPr>
              <p:spPr>
                <a:xfrm>
                  <a:off x="8867672" y="2415115"/>
                  <a:ext cx="38183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utonnyMJ" pitchFamily="2" charset="0"/>
                          </a:rPr>
                          <m:t>𝜽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" name="Rectangle 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67672" y="2415115"/>
                  <a:ext cx="381835" cy="36933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4274" y="3678336"/>
            <a:ext cx="7614564" cy="3145809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8947359" y="5711572"/>
            <a:ext cx="235277" cy="238468"/>
            <a:chOff x="7134896" y="6295815"/>
            <a:chExt cx="450760" cy="454048"/>
          </a:xfrm>
        </p:grpSpPr>
        <p:sp>
          <p:nvSpPr>
            <p:cNvPr id="6" name="Oval 5"/>
            <p:cNvSpPr/>
            <p:nvPr/>
          </p:nvSpPr>
          <p:spPr>
            <a:xfrm>
              <a:off x="7134896" y="6295815"/>
              <a:ext cx="450760" cy="45404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7289444" y="6452316"/>
              <a:ext cx="154546" cy="14166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8023538" y="5955961"/>
            <a:ext cx="270457" cy="273269"/>
            <a:chOff x="8049296" y="2253431"/>
            <a:chExt cx="329542" cy="313876"/>
          </a:xfrm>
        </p:grpSpPr>
        <p:sp>
          <p:nvSpPr>
            <p:cNvPr id="14" name="Oval 13"/>
            <p:cNvSpPr/>
            <p:nvPr/>
          </p:nvSpPr>
          <p:spPr>
            <a:xfrm>
              <a:off x="8049296" y="2253431"/>
              <a:ext cx="329542" cy="313876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Multiply 18"/>
            <p:cNvSpPr/>
            <p:nvPr/>
          </p:nvSpPr>
          <p:spPr>
            <a:xfrm>
              <a:off x="8131104" y="2293620"/>
              <a:ext cx="165925" cy="228646"/>
            </a:xfrm>
            <a:prstGeom prst="mathMultiply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1" name="Picture 2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24499" y="4508589"/>
            <a:ext cx="4005419" cy="1871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09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1981" y="0"/>
            <a:ext cx="4742087" cy="9585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938" y="798278"/>
            <a:ext cx="5560034" cy="90838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9110" y="1859986"/>
            <a:ext cx="4778061" cy="74154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7756" y="2504898"/>
            <a:ext cx="2414225" cy="499915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862887" y="2918812"/>
            <a:ext cx="1944710" cy="1819252"/>
            <a:chOff x="1468192" y="2880175"/>
            <a:chExt cx="1944710" cy="1819252"/>
          </a:xfrm>
        </p:grpSpPr>
        <p:grpSp>
          <p:nvGrpSpPr>
            <p:cNvPr id="21" name="Group 20"/>
            <p:cNvGrpSpPr/>
            <p:nvPr/>
          </p:nvGrpSpPr>
          <p:grpSpPr>
            <a:xfrm>
              <a:off x="1468192" y="2880175"/>
              <a:ext cx="1944710" cy="1258947"/>
              <a:chOff x="1468192" y="2880175"/>
              <a:chExt cx="1944710" cy="1258947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1468192" y="3160327"/>
                <a:ext cx="1944710" cy="978795"/>
                <a:chOff x="1468192" y="3160327"/>
                <a:chExt cx="1944710" cy="978795"/>
              </a:xfrm>
            </p:grpSpPr>
            <p:cxnSp>
              <p:nvCxnSpPr>
                <p:cNvPr id="11" name="Straight Arrow Connector 10"/>
                <p:cNvCxnSpPr/>
                <p:nvPr/>
              </p:nvCxnSpPr>
              <p:spPr>
                <a:xfrm flipV="1">
                  <a:off x="2975021" y="3160327"/>
                  <a:ext cx="437881" cy="978795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Arrow Connector 11"/>
                <p:cNvCxnSpPr/>
                <p:nvPr/>
              </p:nvCxnSpPr>
              <p:spPr>
                <a:xfrm flipV="1">
                  <a:off x="1468192" y="3160327"/>
                  <a:ext cx="437881" cy="978795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Arrow Connector 13"/>
                <p:cNvCxnSpPr/>
                <p:nvPr/>
              </p:nvCxnSpPr>
              <p:spPr>
                <a:xfrm>
                  <a:off x="1906073" y="3160327"/>
                  <a:ext cx="1506829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Arrow Connector 14"/>
                <p:cNvCxnSpPr/>
                <p:nvPr/>
              </p:nvCxnSpPr>
              <p:spPr>
                <a:xfrm>
                  <a:off x="1468192" y="4139122"/>
                  <a:ext cx="1506829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1529366" y="2880175"/>
                    <a:ext cx="315534" cy="40479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9" name="TextBox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29366" y="2880175"/>
                    <a:ext cx="315534" cy="404791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 r="-3922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2659487" y="4294636"/>
                  <a:ext cx="315534" cy="40479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acc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59487" y="4294636"/>
                  <a:ext cx="315534" cy="404791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t="-22727" r="-3076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25" name="Picture 2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0204" y="4629544"/>
            <a:ext cx="3883489" cy="804742"/>
          </a:xfrm>
          <a:prstGeom prst="rect">
            <a:avLst/>
          </a:prstGeom>
        </p:spPr>
      </p:pic>
      <p:grpSp>
        <p:nvGrpSpPr>
          <p:cNvPr id="38" name="Group 37"/>
          <p:cNvGrpSpPr/>
          <p:nvPr/>
        </p:nvGrpSpPr>
        <p:grpSpPr>
          <a:xfrm>
            <a:off x="782392" y="2882865"/>
            <a:ext cx="859717" cy="1711892"/>
            <a:chOff x="782392" y="2882865"/>
            <a:chExt cx="859717" cy="1711892"/>
          </a:xfrm>
        </p:grpSpPr>
        <p:grpSp>
          <p:nvGrpSpPr>
            <p:cNvPr id="36" name="Group 35"/>
            <p:cNvGrpSpPr/>
            <p:nvPr/>
          </p:nvGrpSpPr>
          <p:grpSpPr>
            <a:xfrm>
              <a:off x="782392" y="2882865"/>
              <a:ext cx="759857" cy="1711892"/>
              <a:chOff x="782392" y="2882865"/>
              <a:chExt cx="759857" cy="1711892"/>
            </a:xfrm>
          </p:grpSpPr>
          <p:sp>
            <p:nvSpPr>
              <p:cNvPr id="26" name="Arc 25"/>
              <p:cNvSpPr/>
              <p:nvPr/>
            </p:nvSpPr>
            <p:spPr>
              <a:xfrm>
                <a:off x="782392" y="4018210"/>
                <a:ext cx="315534" cy="288339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flipH="1">
                <a:off x="1300768" y="3172724"/>
                <a:ext cx="3222" cy="1017914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1" name="TextBox 30"/>
              <p:cNvSpPr txBox="1"/>
              <p:nvPr/>
            </p:nvSpPr>
            <p:spPr>
              <a:xfrm>
                <a:off x="1220277" y="2882865"/>
                <a:ext cx="3219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O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220277" y="4225425"/>
                <a:ext cx="3219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C</a:t>
                </a:r>
                <a:endParaRPr lang="en-US" b="1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" name="TextBox 34"/>
                  <p:cNvSpPr txBox="1"/>
                  <p:nvPr/>
                </p:nvSpPr>
                <p:spPr>
                  <a:xfrm>
                    <a:off x="1023107" y="3786093"/>
                    <a:ext cx="197170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𝜽</m:t>
                          </m:r>
                        </m:oMath>
                      </m:oMathPara>
                    </a14:m>
                    <a:endParaRPr lang="en-US" b="1" dirty="0"/>
                  </a:p>
                </p:txBody>
              </p:sp>
            </mc:Choice>
            <mc:Fallback xmlns="">
              <p:sp>
                <p:nvSpPr>
                  <p:cNvPr id="35" name="TextBox 3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23107" y="3786093"/>
                    <a:ext cx="197170" cy="276999"/>
                  </a:xfrm>
                  <a:prstGeom prst="rect">
                    <a:avLst/>
                  </a:prstGeom>
                  <a:blipFill rotWithShape="0">
                    <a:blip r:embed="rId9"/>
                    <a:stretch>
                      <a:fillRect l="-31250" r="-28125" b="-6522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 rot="16200000">
                  <a:off x="1138926" y="3528376"/>
                  <a:ext cx="72936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𝑩𝑺𝒊𝒏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𝜽</m:t>
                        </m:r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1138926" y="3528376"/>
                  <a:ext cx="729367" cy="276999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t="-8403" r="-6667" b="-756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40" name="Picture 3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70204" y="5315270"/>
            <a:ext cx="4468755" cy="780356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70204" y="5961700"/>
            <a:ext cx="4365114" cy="731583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129730" y="3463869"/>
            <a:ext cx="5590517" cy="2828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144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5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359848" y="762692"/>
            <a:ext cx="1944710" cy="1819252"/>
            <a:chOff x="1468192" y="2880175"/>
            <a:chExt cx="1944710" cy="1819252"/>
          </a:xfrm>
        </p:grpSpPr>
        <p:grpSp>
          <p:nvGrpSpPr>
            <p:cNvPr id="3" name="Group 2"/>
            <p:cNvGrpSpPr/>
            <p:nvPr/>
          </p:nvGrpSpPr>
          <p:grpSpPr>
            <a:xfrm>
              <a:off x="1468192" y="2880175"/>
              <a:ext cx="1944710" cy="1258947"/>
              <a:chOff x="1468192" y="2880175"/>
              <a:chExt cx="1944710" cy="1258947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1468192" y="3160327"/>
                <a:ext cx="1944710" cy="978795"/>
                <a:chOff x="1468192" y="3160327"/>
                <a:chExt cx="1944710" cy="978795"/>
              </a:xfrm>
            </p:grpSpPr>
            <p:cxnSp>
              <p:nvCxnSpPr>
                <p:cNvPr id="7" name="Straight Arrow Connector 6"/>
                <p:cNvCxnSpPr/>
                <p:nvPr/>
              </p:nvCxnSpPr>
              <p:spPr>
                <a:xfrm flipV="1">
                  <a:off x="2975021" y="3160327"/>
                  <a:ext cx="437881" cy="978795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Arrow Connector 7"/>
                <p:cNvCxnSpPr/>
                <p:nvPr/>
              </p:nvCxnSpPr>
              <p:spPr>
                <a:xfrm flipV="1">
                  <a:off x="1468192" y="3160327"/>
                  <a:ext cx="437881" cy="978795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Arrow Connector 8"/>
                <p:cNvCxnSpPr/>
                <p:nvPr/>
              </p:nvCxnSpPr>
              <p:spPr>
                <a:xfrm>
                  <a:off x="1906073" y="3160327"/>
                  <a:ext cx="1506829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Arrow Connector 9"/>
                <p:cNvCxnSpPr/>
                <p:nvPr/>
              </p:nvCxnSpPr>
              <p:spPr>
                <a:xfrm>
                  <a:off x="1468192" y="4139122"/>
                  <a:ext cx="1506829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" name="TextBox 5"/>
                  <p:cNvSpPr txBox="1"/>
                  <p:nvPr/>
                </p:nvSpPr>
                <p:spPr>
                  <a:xfrm>
                    <a:off x="1529366" y="2880175"/>
                    <a:ext cx="315534" cy="40479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9" name="TextBox 4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29366" y="2880175"/>
                    <a:ext cx="315534" cy="404791"/>
                  </a:xfrm>
                  <a:prstGeom prst="rect">
                    <a:avLst/>
                  </a:prstGeom>
                  <a:blipFill rotWithShape="0">
                    <a:blip r:embed="rId14"/>
                    <a:stretch>
                      <a:fillRect r="-3846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2659487" y="4294636"/>
                  <a:ext cx="315534" cy="40479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acc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7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59487" y="4294636"/>
                  <a:ext cx="315534" cy="404791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 t="-22388" r="-3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1" name="Straight Connector 10"/>
          <p:cNvCxnSpPr/>
          <p:nvPr/>
        </p:nvCxnSpPr>
        <p:spPr>
          <a:xfrm>
            <a:off x="2788529" y="1099311"/>
            <a:ext cx="1062505" cy="9926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2270153" y="762692"/>
            <a:ext cx="859717" cy="1711892"/>
            <a:chOff x="782392" y="2882865"/>
            <a:chExt cx="859717" cy="1711892"/>
          </a:xfrm>
        </p:grpSpPr>
        <p:grpSp>
          <p:nvGrpSpPr>
            <p:cNvPr id="14" name="Group 13"/>
            <p:cNvGrpSpPr/>
            <p:nvPr/>
          </p:nvGrpSpPr>
          <p:grpSpPr>
            <a:xfrm>
              <a:off x="782392" y="2882865"/>
              <a:ext cx="759857" cy="1711892"/>
              <a:chOff x="782392" y="2882865"/>
              <a:chExt cx="759857" cy="1711892"/>
            </a:xfrm>
          </p:grpSpPr>
          <p:sp>
            <p:nvSpPr>
              <p:cNvPr id="16" name="Arc 15"/>
              <p:cNvSpPr/>
              <p:nvPr/>
            </p:nvSpPr>
            <p:spPr>
              <a:xfrm>
                <a:off x="782392" y="4018210"/>
                <a:ext cx="315534" cy="288339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 flipH="1">
                <a:off x="1300768" y="3172724"/>
                <a:ext cx="3222" cy="1017914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1220277" y="2882865"/>
                <a:ext cx="3219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O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220277" y="4225425"/>
                <a:ext cx="3219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C</a:t>
                </a:r>
                <a:endParaRPr lang="en-US" b="1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1023107" y="3786093"/>
                    <a:ext cx="197170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𝜽</m:t>
                          </m:r>
                        </m:oMath>
                      </m:oMathPara>
                    </a14:m>
                    <a:endParaRPr lang="en-US" b="1" dirty="0"/>
                  </a:p>
                </p:txBody>
              </p:sp>
            </mc:Choice>
            <mc:Fallback xmlns="">
              <p:sp>
                <p:nvSpPr>
                  <p:cNvPr id="61" name="TextBox 6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23107" y="3786093"/>
                    <a:ext cx="197170" cy="276999"/>
                  </a:xfrm>
                  <a:prstGeom prst="rect">
                    <a:avLst/>
                  </a:prstGeom>
                  <a:blipFill rotWithShape="0">
                    <a:blip r:embed="rId16"/>
                    <a:stretch>
                      <a:fillRect l="-27273" r="-27273" b="-6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 rot="16200000">
                  <a:off x="1138926" y="3528376"/>
                  <a:ext cx="72936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𝑩𝑺𝒊𝒏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𝜽</m:t>
                        </m:r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56" name="TextBox 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1138926" y="3528376"/>
                  <a:ext cx="729367" cy="276999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 t="-8333" r="-6667"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1" name="TextBox 20"/>
          <p:cNvSpPr txBox="1"/>
          <p:nvPr/>
        </p:nvSpPr>
        <p:spPr>
          <a:xfrm>
            <a:off x="3562998" y="989443"/>
            <a:ext cx="365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3207674" y="1665083"/>
            <a:ext cx="365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</a:t>
            </a:r>
            <a:endParaRPr lang="en-US" sz="2400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33273" y="2692520"/>
            <a:ext cx="6413019" cy="3244973"/>
          </a:xfrm>
          <a:prstGeom prst="rect">
            <a:avLst/>
          </a:prstGeom>
        </p:spPr>
      </p:pic>
      <p:cxnSp>
        <p:nvCxnSpPr>
          <p:cNvPr id="24" name="Straight Connector 23"/>
          <p:cNvCxnSpPr/>
          <p:nvPr/>
        </p:nvCxnSpPr>
        <p:spPr>
          <a:xfrm flipV="1">
            <a:off x="2392606" y="1099311"/>
            <a:ext cx="1819705" cy="9397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171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3042" y="1197735"/>
            <a:ext cx="64394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নীতিবাক্য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62130" y="2717442"/>
            <a:ext cx="88091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মাদককে</a:t>
            </a:r>
            <a:r>
              <a:rPr 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6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না</a:t>
            </a:r>
            <a:r>
              <a:rPr 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6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বলি</a:t>
            </a:r>
            <a:r>
              <a:rPr 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/>
            </a:r>
            <a:br>
              <a:rPr 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r>
              <a:rPr lang="en-US" sz="6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সবাই</a:t>
            </a:r>
            <a:r>
              <a:rPr 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6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মিলে</a:t>
            </a:r>
            <a:r>
              <a:rPr 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6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সুন্দর</a:t>
            </a:r>
            <a:r>
              <a:rPr 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6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দেশ</a:t>
            </a:r>
            <a:r>
              <a:rPr 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6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গড়ি</a:t>
            </a:r>
            <a:endParaRPr lang="en-US" sz="6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4993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176530" y="1184856"/>
            <a:ext cx="7315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আজকের</a:t>
            </a:r>
            <a:r>
              <a:rPr lang="en-US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72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পাঠে</a:t>
            </a:r>
            <a:r>
              <a:rPr lang="en-US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72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মনোযোগী</a:t>
            </a:r>
            <a:r>
              <a:rPr lang="en-US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72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থাকার</a:t>
            </a:r>
            <a:r>
              <a:rPr lang="en-US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72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জন্য</a:t>
            </a:r>
            <a:r>
              <a:rPr lang="en-US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72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সকলকে</a:t>
            </a:r>
            <a:r>
              <a:rPr lang="en-US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72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অনেক</a:t>
            </a:r>
            <a:r>
              <a:rPr lang="en-US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72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ধন্যবাদ</a:t>
            </a:r>
            <a:endParaRPr lang="en-US" sz="7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135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2783" y="265596"/>
            <a:ext cx="5822185" cy="120101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79561" y="1854558"/>
            <a:ext cx="721216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কাজী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উম্মে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সায়ফুন</a:t>
            </a:r>
            <a:endParaRPr lang="en-US" sz="3200" b="1" dirty="0" smtClean="0"/>
          </a:p>
          <a:p>
            <a:r>
              <a:rPr lang="en-US" sz="3200" b="1" dirty="0" err="1" smtClean="0"/>
              <a:t>প্রভাষক</a:t>
            </a:r>
            <a:r>
              <a:rPr lang="en-US" sz="3200" b="1" dirty="0" smtClean="0"/>
              <a:t> </a:t>
            </a:r>
          </a:p>
          <a:p>
            <a:r>
              <a:rPr lang="en-US" sz="3200" b="1" dirty="0" err="1" smtClean="0"/>
              <a:t>হারবাইদ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দারুল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উলুম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ফাযিল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মাদ্রাসা</a:t>
            </a:r>
            <a:endParaRPr lang="en-US" sz="3200" b="1" dirty="0" smtClean="0"/>
          </a:p>
          <a:p>
            <a:r>
              <a:rPr lang="en-US" sz="3200" b="1" dirty="0" err="1" smtClean="0"/>
              <a:t>হারবাইদ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গাজীপুর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সদর,গাজীপুর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74501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67437" y="605307"/>
            <a:ext cx="56409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পাঠ</a:t>
            </a:r>
            <a:r>
              <a:rPr lang="en-US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6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পরিচিতি</a:t>
            </a:r>
            <a:r>
              <a:rPr lang="en-US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endParaRPr lang="en-US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90918" y="1944710"/>
            <a:ext cx="761141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বিষয়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: </a:t>
            </a:r>
            <a:r>
              <a:rPr lang="en-US" sz="44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পদার্থবিজ্ঞান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১ম </a:t>
            </a:r>
            <a:r>
              <a:rPr lang="en-US" sz="44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পত্র</a:t>
            </a:r>
            <a:endParaRPr lang="en-US" sz="44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r>
              <a:rPr lang="en-US" sz="44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অধ্যায়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: </a:t>
            </a:r>
            <a:r>
              <a:rPr lang="en-US" sz="44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দ্বিতীয়</a:t>
            </a:r>
            <a:endParaRPr lang="en-US" sz="44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r>
              <a:rPr lang="en-US" sz="44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শিরোনাম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: </a:t>
            </a:r>
            <a:r>
              <a:rPr lang="en-US" sz="44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ভেক্টর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877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0481" y="141669"/>
            <a:ext cx="7039519" cy="176420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46975" y="2601532"/>
            <a:ext cx="949172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ভেক্টর</a:t>
            </a:r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রাশির</a:t>
            </a:r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যোগ</a:t>
            </a:r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, </a:t>
            </a:r>
            <a:r>
              <a:rPr lang="en-US" sz="4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বিয়োগ</a:t>
            </a:r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,</a:t>
            </a:r>
            <a:r>
              <a:rPr lang="en-US" sz="4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গুণ</a:t>
            </a:r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,</a:t>
            </a:r>
            <a:r>
              <a:rPr lang="en-US" sz="4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ভাগ</a:t>
            </a:r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, </a:t>
            </a:r>
            <a:r>
              <a:rPr lang="en-US" sz="4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বৃষ্টি</a:t>
            </a:r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ও </a:t>
            </a:r>
            <a:r>
              <a:rPr lang="en-US" sz="4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ছাতা</a:t>
            </a:r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সংক্রান্ত</a:t>
            </a:r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সমস্যা</a:t>
            </a:r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, </a:t>
            </a:r>
            <a:r>
              <a:rPr lang="en-US" sz="4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নদী</a:t>
            </a:r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পরাপার</a:t>
            </a:r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সংক্রান্ত</a:t>
            </a:r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সমস্যা</a:t>
            </a:r>
            <a:endParaRPr 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404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2434" y="476518"/>
            <a:ext cx="69417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শিখন</a:t>
            </a:r>
            <a:r>
              <a:rPr 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8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ফল</a:t>
            </a:r>
            <a:r>
              <a:rPr 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endParaRPr lang="en-US" sz="8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5307" y="2459865"/>
            <a:ext cx="90538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১.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ভেক্টর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কী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তা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বলতে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পারবে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/>
            </a:r>
            <a:b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২.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ভেক্টরের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যোগ,বিয়োগ,গুণ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ও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ভাগ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ব্যাখ্যা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করতে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পারবে</a:t>
            </a:r>
            <a:endParaRPr lang="en-US" sz="32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৩.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ভেক্টরের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উপাংশ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ব্যাখ্যা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করতে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পারবে</a:t>
            </a:r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/>
            </a:r>
            <a:b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৪.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ভেক্টর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গুণন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ব্যাখ্যা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করতে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পারবে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/>
            </a:r>
            <a:b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৫.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ভেক্টর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গুণনের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ব্যবহার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বর্ণনা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করতে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পারবে</a:t>
            </a:r>
            <a:endParaRPr lang="en-US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490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70" y="285008"/>
            <a:ext cx="3670110" cy="1182727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1648496" y="1557726"/>
            <a:ext cx="2412646" cy="1868054"/>
            <a:chOff x="1648496" y="1557726"/>
            <a:chExt cx="2412646" cy="1868054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1648496" y="1828800"/>
              <a:ext cx="2150772" cy="1596980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11738" y="1557726"/>
              <a:ext cx="249404" cy="376876"/>
            </a:xfrm>
            <a:prstGeom prst="rect">
              <a:avLst/>
            </a:prstGeom>
          </p:spPr>
        </p:pic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9447" y="643274"/>
            <a:ext cx="7218290" cy="548688"/>
          </a:xfrm>
          <a:prstGeom prst="rect">
            <a:avLst/>
          </a:prstGeom>
        </p:spPr>
      </p:pic>
      <p:grpSp>
        <p:nvGrpSpPr>
          <p:cNvPr id="26" name="Group 25"/>
          <p:cNvGrpSpPr/>
          <p:nvPr/>
        </p:nvGrpSpPr>
        <p:grpSpPr>
          <a:xfrm>
            <a:off x="1300765" y="1508982"/>
            <a:ext cx="2369510" cy="1826645"/>
            <a:chOff x="1300765" y="1508982"/>
            <a:chExt cx="2369510" cy="1826645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300765" y="3039413"/>
              <a:ext cx="270457" cy="29621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399818" y="1508982"/>
              <a:ext cx="270457" cy="29621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2723882" y="1657089"/>
              <a:ext cx="811164" cy="5838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1468499" y="2824760"/>
              <a:ext cx="444219" cy="36276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19285475">
              <a:off x="1848789" y="2250143"/>
              <a:ext cx="1067989" cy="499915"/>
            </a:xfrm>
            <a:prstGeom prst="rect">
              <a:avLst/>
            </a:prstGeom>
          </p:spPr>
        </p:pic>
      </p:grpSp>
      <p:pic>
        <p:nvPicPr>
          <p:cNvPr id="28" name="Picture 2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69447" y="1054541"/>
            <a:ext cx="6419644" cy="77425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32881" y="1845415"/>
            <a:ext cx="3877392" cy="518205"/>
          </a:xfrm>
          <a:prstGeom prst="rect">
            <a:avLst/>
          </a:prstGeom>
        </p:spPr>
      </p:pic>
      <p:grpSp>
        <p:nvGrpSpPr>
          <p:cNvPr id="43" name="Group 42"/>
          <p:cNvGrpSpPr/>
          <p:nvPr/>
        </p:nvGrpSpPr>
        <p:grpSpPr>
          <a:xfrm>
            <a:off x="1648496" y="1883086"/>
            <a:ext cx="2699544" cy="1563079"/>
            <a:chOff x="1648496" y="1883086"/>
            <a:chExt cx="2699544" cy="1563079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1648496" y="3425780"/>
              <a:ext cx="96591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2596718" y="3028484"/>
              <a:ext cx="803100" cy="41768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3397718" y="2987923"/>
              <a:ext cx="950322" cy="4567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H="1" flipV="1">
              <a:off x="3745684" y="1883086"/>
              <a:ext cx="578932" cy="112305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46" name="Picture 4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52346" y="2546015"/>
            <a:ext cx="7379709" cy="1184058"/>
          </a:xfrm>
          <a:prstGeom prst="rect">
            <a:avLst/>
          </a:prstGeom>
        </p:spPr>
      </p:pic>
      <p:grpSp>
        <p:nvGrpSpPr>
          <p:cNvPr id="65" name="Group 64"/>
          <p:cNvGrpSpPr/>
          <p:nvPr/>
        </p:nvGrpSpPr>
        <p:grpSpPr>
          <a:xfrm>
            <a:off x="1001713" y="4000113"/>
            <a:ext cx="2348138" cy="2130001"/>
            <a:chOff x="1001713" y="4000113"/>
            <a:chExt cx="2348138" cy="2130001"/>
          </a:xfrm>
        </p:grpSpPr>
        <p:grpSp>
          <p:nvGrpSpPr>
            <p:cNvPr id="64" name="Group 63"/>
            <p:cNvGrpSpPr/>
            <p:nvPr/>
          </p:nvGrpSpPr>
          <p:grpSpPr>
            <a:xfrm>
              <a:off x="1507137" y="4562807"/>
              <a:ext cx="1485008" cy="1258447"/>
              <a:chOff x="1507137" y="4562807"/>
              <a:chExt cx="1485008" cy="1258447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1507137" y="4597758"/>
                <a:ext cx="1485008" cy="1056069"/>
                <a:chOff x="1507137" y="4597758"/>
                <a:chExt cx="1485008" cy="1056069"/>
              </a:xfrm>
            </p:grpSpPr>
            <p:cxnSp>
              <p:nvCxnSpPr>
                <p:cNvPr id="51" name="Straight Arrow Connector 50"/>
                <p:cNvCxnSpPr/>
                <p:nvPr/>
              </p:nvCxnSpPr>
              <p:spPr>
                <a:xfrm flipV="1">
                  <a:off x="1507137" y="4778064"/>
                  <a:ext cx="1128219" cy="875763"/>
                </a:xfrm>
                <a:prstGeom prst="straightConnector1">
                  <a:avLst/>
                </a:prstGeom>
                <a:ln w="38100">
                  <a:solidFill>
                    <a:srgbClr val="7030A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4" name="TextBox 53"/>
                    <p:cNvSpPr txBox="1"/>
                    <p:nvPr/>
                  </p:nvSpPr>
                  <p:spPr>
                    <a:xfrm>
                      <a:off x="2635356" y="4597758"/>
                      <a:ext cx="356789" cy="4029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</m:acc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54" name="TextBox 5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635356" y="4597758"/>
                      <a:ext cx="356789" cy="402931"/>
                    </a:xfrm>
                    <a:prstGeom prst="rect">
                      <a:avLst/>
                    </a:prstGeom>
                    <a:blipFill rotWithShape="0">
                      <a:blip r:embed="rId9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57" name="Straight Arrow Connector 56"/>
              <p:cNvCxnSpPr/>
              <p:nvPr/>
            </p:nvCxnSpPr>
            <p:spPr>
              <a:xfrm>
                <a:off x="1507137" y="5653827"/>
                <a:ext cx="1448977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 flipV="1">
                <a:off x="1516744" y="4562807"/>
                <a:ext cx="0" cy="1102988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0" name="Arc 59"/>
              <p:cNvSpPr/>
              <p:nvPr/>
            </p:nvSpPr>
            <p:spPr>
              <a:xfrm>
                <a:off x="1770816" y="5422009"/>
                <a:ext cx="103265" cy="399245"/>
              </a:xfrm>
              <a:prstGeom prst="arc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Box 60"/>
                <p:cNvSpPr txBox="1"/>
                <p:nvPr/>
              </p:nvSpPr>
              <p:spPr>
                <a:xfrm>
                  <a:off x="1819622" y="5231018"/>
                  <a:ext cx="46570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1" name="TextBox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19622" y="5231018"/>
                  <a:ext cx="465708" cy="369332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1415715" y="5760782"/>
                  <a:ext cx="193413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𝑉𝐶𝑜𝑠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2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15715" y="5760782"/>
                  <a:ext cx="1934136" cy="369332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/>
                <p:cNvSpPr txBox="1"/>
                <p:nvPr/>
              </p:nvSpPr>
              <p:spPr>
                <a:xfrm rot="16200000">
                  <a:off x="310616" y="4691210"/>
                  <a:ext cx="175152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𝑉𝑆𝑖𝑛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3" name="TextBox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310616" y="4691210"/>
                  <a:ext cx="1751526" cy="369332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68" name="Picture 6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876075" y="4383526"/>
            <a:ext cx="6652143" cy="123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76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4721" y="0"/>
            <a:ext cx="4649274" cy="875763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1220277" y="1429554"/>
            <a:ext cx="3583543" cy="1416677"/>
            <a:chOff x="1220277" y="1429554"/>
            <a:chExt cx="3583543" cy="1416677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1326524" y="2408349"/>
              <a:ext cx="2975020" cy="5151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/>
          </p:nvGrpSpPr>
          <p:grpSpPr>
            <a:xfrm>
              <a:off x="1220277" y="1429554"/>
              <a:ext cx="3583543" cy="1416677"/>
              <a:chOff x="1220277" y="1429554"/>
              <a:chExt cx="3583543" cy="1416677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 flipV="1">
                <a:off x="1300765" y="1468191"/>
                <a:ext cx="502276" cy="991674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 flipV="1">
                <a:off x="1828800" y="1442433"/>
                <a:ext cx="2975020" cy="51516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prstDash val="sysDash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flipV="1">
                <a:off x="4288665" y="1429554"/>
                <a:ext cx="502276" cy="991674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prstDash val="sysDot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flipV="1">
                <a:off x="1313645" y="1468191"/>
                <a:ext cx="3464417" cy="9659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3316310" y="1661375"/>
                <a:ext cx="431442" cy="11591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>
                <a:off x="3403241" y="1751527"/>
                <a:ext cx="305873" cy="28333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3061952" y="1738648"/>
                <a:ext cx="431442" cy="11591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>
                <a:off x="3148883" y="1828800"/>
                <a:ext cx="305873" cy="28333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Arc 19"/>
              <p:cNvSpPr/>
              <p:nvPr/>
            </p:nvSpPr>
            <p:spPr>
              <a:xfrm>
                <a:off x="1326524" y="2047741"/>
                <a:ext cx="405683" cy="798490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Arc 20"/>
              <p:cNvSpPr/>
              <p:nvPr/>
            </p:nvSpPr>
            <p:spPr>
              <a:xfrm>
                <a:off x="2253803" y="2176529"/>
                <a:ext cx="154546" cy="489397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Arc 21"/>
              <p:cNvSpPr/>
              <p:nvPr/>
            </p:nvSpPr>
            <p:spPr>
              <a:xfrm>
                <a:off x="1220277" y="1725769"/>
                <a:ext cx="840342" cy="1004551"/>
              </a:xfrm>
              <a:prstGeom prst="arc">
                <a:avLst>
                  <a:gd name="adj1" fmla="val 16279931"/>
                  <a:gd name="adj2" fmla="val 0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0" name="Group 29"/>
          <p:cNvGrpSpPr/>
          <p:nvPr/>
        </p:nvGrpSpPr>
        <p:grpSpPr>
          <a:xfrm>
            <a:off x="1349061" y="1071701"/>
            <a:ext cx="3350114" cy="1789250"/>
            <a:chOff x="1349061" y="1071701"/>
            <a:chExt cx="3350114" cy="178925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4116406" y="2458020"/>
                  <a:ext cx="582769" cy="4029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</m:acc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16406" y="2458020"/>
                  <a:ext cx="582769" cy="402931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1349061" y="1071701"/>
                  <a:ext cx="582769" cy="4029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</m:acc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49061" y="1071701"/>
                  <a:ext cx="582769" cy="402931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b="-90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 rot="20356758">
                  <a:off x="3496612" y="1788320"/>
                  <a:ext cx="1115633" cy="3005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12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</m:acc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en-US" sz="1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</m:acc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1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</m:acc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356758">
                  <a:off x="3496612" y="1788320"/>
                  <a:ext cx="1115633" cy="30059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/>
                <p:cNvSpPr txBox="1"/>
                <p:nvPr/>
              </p:nvSpPr>
              <p:spPr>
                <a:xfrm rot="1605932">
                  <a:off x="2797603" y="2050036"/>
                  <a:ext cx="909149" cy="3005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12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</m:acc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en-US" sz="1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</m:acc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⃗"/>
                            <m:ctrlPr>
                              <a:rPr lang="en-US" sz="1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</m:acc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05932">
                  <a:off x="2797603" y="2050036"/>
                  <a:ext cx="909149" cy="300595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5" name="Group 34"/>
          <p:cNvGrpSpPr/>
          <p:nvPr/>
        </p:nvGrpSpPr>
        <p:grpSpPr>
          <a:xfrm>
            <a:off x="1532583" y="1568939"/>
            <a:ext cx="1320085" cy="852288"/>
            <a:chOff x="1558341" y="1568939"/>
            <a:chExt cx="1320085" cy="85228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1831138" y="1568939"/>
                  <a:ext cx="40978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31138" y="1568939"/>
                  <a:ext cx="409783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2427665" y="2051895"/>
                  <a:ext cx="45076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27665" y="2051895"/>
                  <a:ext cx="450761" cy="36933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1558341" y="1892066"/>
                  <a:ext cx="45076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58341" y="1892066"/>
                  <a:ext cx="450761" cy="369332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5" name="Group 54"/>
          <p:cNvGrpSpPr/>
          <p:nvPr/>
        </p:nvGrpSpPr>
        <p:grpSpPr>
          <a:xfrm>
            <a:off x="1770845" y="1493949"/>
            <a:ext cx="2479183" cy="891778"/>
            <a:chOff x="1770845" y="1493949"/>
            <a:chExt cx="2479183" cy="891778"/>
          </a:xfrm>
        </p:grpSpPr>
        <p:cxnSp>
          <p:nvCxnSpPr>
            <p:cNvPr id="43" name="Straight Connector 42"/>
            <p:cNvCxnSpPr/>
            <p:nvPr/>
          </p:nvCxnSpPr>
          <p:spPr>
            <a:xfrm flipH="1" flipV="1">
              <a:off x="1770845" y="1493949"/>
              <a:ext cx="2479183" cy="891778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4" name="Group 53"/>
            <p:cNvGrpSpPr/>
            <p:nvPr/>
          </p:nvGrpSpPr>
          <p:grpSpPr>
            <a:xfrm rot="20203919">
              <a:off x="2302304" y="1567078"/>
              <a:ext cx="512153" cy="399246"/>
              <a:chOff x="695307" y="3206839"/>
              <a:chExt cx="402774" cy="560232"/>
            </a:xfrm>
          </p:grpSpPr>
          <p:grpSp>
            <p:nvGrpSpPr>
              <p:cNvPr id="50" name="Group 49"/>
              <p:cNvGrpSpPr/>
              <p:nvPr/>
            </p:nvGrpSpPr>
            <p:grpSpPr>
              <a:xfrm flipH="1">
                <a:off x="695307" y="3206839"/>
                <a:ext cx="302659" cy="373488"/>
                <a:chOff x="1349061" y="3322749"/>
                <a:chExt cx="209280" cy="328411"/>
              </a:xfrm>
            </p:grpSpPr>
            <p:cxnSp>
              <p:nvCxnSpPr>
                <p:cNvPr id="46" name="Straight Connector 45"/>
                <p:cNvCxnSpPr/>
                <p:nvPr/>
              </p:nvCxnSpPr>
              <p:spPr>
                <a:xfrm flipH="1">
                  <a:off x="1349061" y="3322749"/>
                  <a:ext cx="209280" cy="21894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flipH="1">
                  <a:off x="1522927" y="3322749"/>
                  <a:ext cx="35414" cy="32841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Group 50"/>
              <p:cNvGrpSpPr/>
              <p:nvPr/>
            </p:nvGrpSpPr>
            <p:grpSpPr>
              <a:xfrm flipH="1">
                <a:off x="795422" y="3393583"/>
                <a:ext cx="302659" cy="373488"/>
                <a:chOff x="1349061" y="3322749"/>
                <a:chExt cx="209280" cy="328411"/>
              </a:xfrm>
            </p:grpSpPr>
            <p:cxnSp>
              <p:nvCxnSpPr>
                <p:cNvPr id="52" name="Straight Connector 51"/>
                <p:cNvCxnSpPr/>
                <p:nvPr/>
              </p:nvCxnSpPr>
              <p:spPr>
                <a:xfrm flipH="1">
                  <a:off x="1349061" y="3322749"/>
                  <a:ext cx="209280" cy="21894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flipH="1">
                  <a:off x="1522927" y="3322749"/>
                  <a:ext cx="35414" cy="32841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56" name="Picture 5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373710" y="848816"/>
            <a:ext cx="5974598" cy="1810669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14680" y="2847390"/>
            <a:ext cx="4902311" cy="641626"/>
          </a:xfrm>
          <a:prstGeom prst="rect">
            <a:avLst/>
          </a:prstGeom>
        </p:spPr>
      </p:pic>
      <p:grpSp>
        <p:nvGrpSpPr>
          <p:cNvPr id="72" name="Group 71"/>
          <p:cNvGrpSpPr/>
          <p:nvPr/>
        </p:nvGrpSpPr>
        <p:grpSpPr>
          <a:xfrm>
            <a:off x="1482969" y="4382117"/>
            <a:ext cx="3442556" cy="1636349"/>
            <a:chOff x="1482969" y="4382117"/>
            <a:chExt cx="3442556" cy="1636349"/>
          </a:xfrm>
        </p:grpSpPr>
        <p:grpSp>
          <p:nvGrpSpPr>
            <p:cNvPr id="67" name="Group 66"/>
            <p:cNvGrpSpPr/>
            <p:nvPr/>
          </p:nvGrpSpPr>
          <p:grpSpPr>
            <a:xfrm>
              <a:off x="2055170" y="4398174"/>
              <a:ext cx="2870355" cy="1620292"/>
              <a:chOff x="2055170" y="4398174"/>
              <a:chExt cx="2870355" cy="1620292"/>
            </a:xfrm>
          </p:grpSpPr>
          <p:cxnSp>
            <p:nvCxnSpPr>
              <p:cNvPr id="63" name="Straight Arrow Connector 62"/>
              <p:cNvCxnSpPr/>
              <p:nvPr/>
            </p:nvCxnSpPr>
            <p:spPr>
              <a:xfrm>
                <a:off x="2055170" y="4398174"/>
                <a:ext cx="1348071" cy="1608731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6" name="TextBox 65"/>
              <p:cNvSpPr txBox="1"/>
              <p:nvPr/>
            </p:nvSpPr>
            <p:spPr>
              <a:xfrm>
                <a:off x="3403241" y="5649134"/>
                <a:ext cx="15222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R = 5 </a:t>
                </a:r>
                <a:r>
                  <a:rPr lang="en-US" dirty="0" smtClean="0">
                    <a:latin typeface="SutonnyMJ" pitchFamily="2" charset="0"/>
                    <a:cs typeface="SutonnyMJ" pitchFamily="2" charset="0"/>
                  </a:rPr>
                  <a:t>GKK †</a:t>
                </a:r>
                <a:r>
                  <a:rPr lang="en-US" dirty="0" err="1" smtClean="0">
                    <a:latin typeface="SutonnyMJ" pitchFamily="2" charset="0"/>
                    <a:cs typeface="SutonnyMJ" pitchFamily="2" charset="0"/>
                  </a:rPr>
                  <a:t>e‡M</a:t>
                </a:r>
                <a:endParaRPr lang="en-US" dirty="0">
                  <a:latin typeface="SutonnyMJ" pitchFamily="2" charset="0"/>
                  <a:cs typeface="SutonnyMJ" pitchFamily="2" charset="0"/>
                </a:endParaRPr>
              </a:p>
            </p:txBody>
          </p:sp>
        </p:grpSp>
        <p:cxnSp>
          <p:nvCxnSpPr>
            <p:cNvPr id="69" name="Straight Connector 68"/>
            <p:cNvCxnSpPr/>
            <p:nvPr/>
          </p:nvCxnSpPr>
          <p:spPr>
            <a:xfrm>
              <a:off x="2055170" y="4398174"/>
              <a:ext cx="0" cy="1608731"/>
            </a:xfrm>
            <a:prstGeom prst="line">
              <a:avLst/>
            </a:prstGeom>
            <a:ln w="38100"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Arc 69"/>
            <p:cNvSpPr/>
            <p:nvPr/>
          </p:nvSpPr>
          <p:spPr>
            <a:xfrm rot="6044200">
              <a:off x="1780890" y="4459093"/>
              <a:ext cx="630289" cy="568677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TextBox 70"/>
                <p:cNvSpPr txBox="1"/>
                <p:nvPr/>
              </p:nvSpPr>
              <p:spPr>
                <a:xfrm>
                  <a:off x="1982702" y="4988564"/>
                  <a:ext cx="73152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30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1" name="TextBox 7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82702" y="4988564"/>
                  <a:ext cx="731520" cy="369332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3" name="Arc 112"/>
            <p:cNvSpPr/>
            <p:nvPr/>
          </p:nvSpPr>
          <p:spPr>
            <a:xfrm rot="6044200" flipV="1">
              <a:off x="1950368" y="3914718"/>
              <a:ext cx="537060" cy="1471857"/>
            </a:xfrm>
            <a:prstGeom prst="arc">
              <a:avLst>
                <a:gd name="adj1" fmla="val 15527203"/>
                <a:gd name="adj2" fmla="val 2981380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Arc 115"/>
            <p:cNvSpPr/>
            <p:nvPr/>
          </p:nvSpPr>
          <p:spPr>
            <a:xfrm rot="6044200" flipV="1">
              <a:off x="1912674" y="4823379"/>
              <a:ext cx="784906" cy="928550"/>
            </a:xfrm>
            <a:prstGeom prst="arc">
              <a:avLst>
                <a:gd name="adj1" fmla="val 17542810"/>
                <a:gd name="adj2" fmla="val 6886740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3" name="Picture 7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563125" y="2831791"/>
            <a:ext cx="5279594" cy="548688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563125" y="3293093"/>
            <a:ext cx="3773751" cy="548688"/>
          </a:xfrm>
          <a:prstGeom prst="rect">
            <a:avLst/>
          </a:prstGeom>
        </p:spPr>
      </p:pic>
      <p:grpSp>
        <p:nvGrpSpPr>
          <p:cNvPr id="89" name="Group 88"/>
          <p:cNvGrpSpPr/>
          <p:nvPr/>
        </p:nvGrpSpPr>
        <p:grpSpPr>
          <a:xfrm>
            <a:off x="314680" y="3852840"/>
            <a:ext cx="4530198" cy="545334"/>
            <a:chOff x="314680" y="3852840"/>
            <a:chExt cx="4530198" cy="545334"/>
          </a:xfrm>
        </p:grpSpPr>
        <p:grpSp>
          <p:nvGrpSpPr>
            <p:cNvPr id="78" name="Group 77"/>
            <p:cNvGrpSpPr/>
            <p:nvPr/>
          </p:nvGrpSpPr>
          <p:grpSpPr>
            <a:xfrm>
              <a:off x="478302" y="3863393"/>
              <a:ext cx="4366576" cy="534781"/>
              <a:chOff x="478302" y="3863393"/>
              <a:chExt cx="4366576" cy="534781"/>
            </a:xfrm>
          </p:grpSpPr>
          <p:cxnSp>
            <p:nvCxnSpPr>
              <p:cNvPr id="75" name="Straight Arrow Connector 74"/>
              <p:cNvCxnSpPr/>
              <p:nvPr/>
            </p:nvCxnSpPr>
            <p:spPr>
              <a:xfrm>
                <a:off x="2055170" y="4398174"/>
                <a:ext cx="1501007" cy="0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TextBox 76"/>
              <p:cNvSpPr txBox="1"/>
              <p:nvPr/>
            </p:nvSpPr>
            <p:spPr>
              <a:xfrm>
                <a:off x="2834387" y="3863393"/>
                <a:ext cx="20104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 = </a:t>
                </a:r>
                <a:r>
                  <a:rPr lang="en-US" dirty="0"/>
                  <a:t>5 </a:t>
                </a:r>
                <a:r>
                  <a:rPr lang="en-US" dirty="0">
                    <a:latin typeface="SutonnyMJ" pitchFamily="2" charset="0"/>
                    <a:cs typeface="SutonnyMJ" pitchFamily="2" charset="0"/>
                  </a:rPr>
                  <a:t>GKK †</a:t>
                </a:r>
                <a:r>
                  <a:rPr lang="en-US" dirty="0" err="1" smtClean="0">
                    <a:latin typeface="SutonnyMJ" pitchFamily="2" charset="0"/>
                    <a:cs typeface="SutonnyMJ" pitchFamily="2" charset="0"/>
                  </a:rPr>
                  <a:t>e‡M</a:t>
                </a:r>
                <a:endParaRPr lang="en-US" dirty="0"/>
              </a:p>
            </p:txBody>
          </p:sp>
          <p:cxnSp>
            <p:nvCxnSpPr>
              <p:cNvPr id="83" name="Straight Arrow Connector 82"/>
              <p:cNvCxnSpPr/>
              <p:nvPr/>
            </p:nvCxnSpPr>
            <p:spPr>
              <a:xfrm flipH="1">
                <a:off x="478302" y="4398174"/>
                <a:ext cx="1562800" cy="0"/>
              </a:xfrm>
              <a:prstGeom prst="straightConnector1">
                <a:avLst/>
              </a:prstGeom>
              <a:ln w="28575">
                <a:solidFill>
                  <a:srgbClr val="00206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7" name="Rectangle 86"/>
            <p:cNvSpPr/>
            <p:nvPr/>
          </p:nvSpPr>
          <p:spPr>
            <a:xfrm>
              <a:off x="314680" y="3852840"/>
              <a:ext cx="16193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P = </a:t>
              </a:r>
              <a:r>
                <a:rPr lang="en-US" dirty="0" smtClean="0"/>
                <a:t>- 5 </a:t>
              </a:r>
              <a:r>
                <a:rPr lang="en-US" dirty="0">
                  <a:latin typeface="SutonnyMJ" pitchFamily="2" charset="0"/>
                  <a:cs typeface="SutonnyMJ" pitchFamily="2" charset="0"/>
                </a:rPr>
                <a:t>GKK †</a:t>
              </a:r>
              <a:r>
                <a:rPr lang="en-US" dirty="0" err="1">
                  <a:latin typeface="SutonnyMJ" pitchFamily="2" charset="0"/>
                  <a:cs typeface="SutonnyMJ" pitchFamily="2" charset="0"/>
                </a:rPr>
                <a:t>e‡M</a:t>
              </a:r>
              <a:endParaRPr lang="en-US" dirty="0"/>
            </a:p>
          </p:txBody>
        </p:sp>
      </p:grpSp>
      <p:pic>
        <p:nvPicPr>
          <p:cNvPr id="90" name="Picture 89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565601" y="3696336"/>
            <a:ext cx="6584251" cy="1322947"/>
          </a:xfrm>
          <a:prstGeom prst="rect">
            <a:avLst/>
          </a:prstGeom>
        </p:spPr>
      </p:pic>
      <p:grpSp>
        <p:nvGrpSpPr>
          <p:cNvPr id="97" name="Group 96"/>
          <p:cNvGrpSpPr/>
          <p:nvPr/>
        </p:nvGrpSpPr>
        <p:grpSpPr>
          <a:xfrm>
            <a:off x="478302" y="4398174"/>
            <a:ext cx="2910871" cy="1608731"/>
            <a:chOff x="478302" y="4398174"/>
            <a:chExt cx="2910871" cy="1608731"/>
          </a:xfrm>
        </p:grpSpPr>
        <p:cxnSp>
          <p:nvCxnSpPr>
            <p:cNvPr id="94" name="Straight Connector 93"/>
            <p:cNvCxnSpPr/>
            <p:nvPr/>
          </p:nvCxnSpPr>
          <p:spPr>
            <a:xfrm>
              <a:off x="478302" y="4398174"/>
              <a:ext cx="1253904" cy="1608731"/>
            </a:xfrm>
            <a:prstGeom prst="line">
              <a:avLst/>
            </a:prstGeom>
            <a:ln w="28575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1718138" y="5992837"/>
              <a:ext cx="1671035" cy="11561"/>
            </a:xfrm>
            <a:prstGeom prst="line">
              <a:avLst/>
            </a:prstGeom>
            <a:ln w="38100">
              <a:solidFill>
                <a:srgbClr val="7030A0"/>
              </a:solidFill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1" name="Group 110"/>
          <p:cNvGrpSpPr/>
          <p:nvPr/>
        </p:nvGrpSpPr>
        <p:grpSpPr>
          <a:xfrm>
            <a:off x="1488205" y="4392394"/>
            <a:ext cx="566965" cy="1612004"/>
            <a:chOff x="1488205" y="4392394"/>
            <a:chExt cx="566965" cy="1612004"/>
          </a:xfrm>
        </p:grpSpPr>
        <p:grpSp>
          <p:nvGrpSpPr>
            <p:cNvPr id="109" name="Group 108"/>
            <p:cNvGrpSpPr/>
            <p:nvPr/>
          </p:nvGrpSpPr>
          <p:grpSpPr>
            <a:xfrm>
              <a:off x="1718137" y="4392394"/>
              <a:ext cx="337033" cy="1612004"/>
              <a:chOff x="1718137" y="4392394"/>
              <a:chExt cx="337033" cy="1612004"/>
            </a:xfrm>
          </p:grpSpPr>
          <p:cxnSp>
            <p:nvCxnSpPr>
              <p:cNvPr id="99" name="Straight Connector 98"/>
              <p:cNvCxnSpPr/>
              <p:nvPr/>
            </p:nvCxnSpPr>
            <p:spPr>
              <a:xfrm flipH="1">
                <a:off x="1718137" y="4392394"/>
                <a:ext cx="337033" cy="1612004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1803041" y="4839286"/>
                <a:ext cx="83612" cy="26674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1761234" y="5019537"/>
                <a:ext cx="83612" cy="26674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>
                <a:endCxn id="71" idx="1"/>
              </p:cNvCxnSpPr>
              <p:nvPr/>
            </p:nvCxnSpPr>
            <p:spPr>
              <a:xfrm flipV="1">
                <a:off x="1844846" y="5173230"/>
                <a:ext cx="137856" cy="11305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flipV="1">
                <a:off x="1915282" y="4962758"/>
                <a:ext cx="137856" cy="11305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0" name="TextBox 109"/>
            <p:cNvSpPr txBox="1"/>
            <p:nvPr/>
          </p:nvSpPr>
          <p:spPr>
            <a:xfrm>
              <a:off x="1488205" y="4848450"/>
              <a:ext cx="3831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</a:t>
              </a:r>
              <a:endParaRPr 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Rectangle 113"/>
              <p:cNvSpPr/>
              <p:nvPr/>
            </p:nvSpPr>
            <p:spPr>
              <a:xfrm>
                <a:off x="902088" y="4495884"/>
                <a:ext cx="7296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4" name="Rectangle 1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088" y="4495884"/>
                <a:ext cx="729623" cy="369332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5" name="Picture 114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563125" y="4938008"/>
            <a:ext cx="6029467" cy="71329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Rectangle 116"/>
              <p:cNvSpPr/>
              <p:nvPr/>
            </p:nvSpPr>
            <p:spPr>
              <a:xfrm>
                <a:off x="2578766" y="5454893"/>
                <a:ext cx="37414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7" name="Rectangle 1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8766" y="5454893"/>
                <a:ext cx="374140" cy="369332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9" name="Picture 118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563125" y="5504493"/>
            <a:ext cx="4359018" cy="135952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309872" y="5649101"/>
                <a:ext cx="50629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9872" y="5649101"/>
                <a:ext cx="506292" cy="307777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76748">
            <a:off x="971004" y="6042891"/>
            <a:ext cx="1128920" cy="752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569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5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3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  <p:bldP spid="117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908" y="1832460"/>
            <a:ext cx="5335115" cy="3061512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415216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1447"/>
            <a:ext cx="4038917" cy="1392502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491809" y="1401912"/>
            <a:ext cx="3547108" cy="1695450"/>
            <a:chOff x="1844359" y="1493949"/>
            <a:chExt cx="3547108" cy="169545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6367" y="1493949"/>
              <a:ext cx="2705100" cy="1695450"/>
            </a:xfrm>
            <a:prstGeom prst="rect">
              <a:avLst/>
            </a:prstGeom>
          </p:spPr>
        </p:pic>
        <p:cxnSp>
          <p:nvCxnSpPr>
            <p:cNvPr id="6" name="Straight Connector 5"/>
            <p:cNvCxnSpPr/>
            <p:nvPr/>
          </p:nvCxnSpPr>
          <p:spPr>
            <a:xfrm>
              <a:off x="1864714" y="1522084"/>
              <a:ext cx="66690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844359" y="3189399"/>
              <a:ext cx="66690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6200000">
              <a:off x="1692156" y="2071552"/>
              <a:ext cx="1012024" cy="512108"/>
            </a:xfrm>
            <a:prstGeom prst="rect">
              <a:avLst/>
            </a:prstGeom>
          </p:spPr>
        </p:pic>
        <p:cxnSp>
          <p:nvCxnSpPr>
            <p:cNvPr id="11" name="Straight Arrow Connector 10"/>
            <p:cNvCxnSpPr>
              <a:stCxn id="9" idx="3"/>
            </p:cNvCxnSpPr>
            <p:nvPr/>
          </p:nvCxnSpPr>
          <p:spPr>
            <a:xfrm flipV="1">
              <a:off x="2198168" y="1522084"/>
              <a:ext cx="0" cy="2995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9" idx="1"/>
            </p:cNvCxnSpPr>
            <p:nvPr/>
          </p:nvCxnSpPr>
          <p:spPr>
            <a:xfrm flipH="1">
              <a:off x="2177813" y="2833618"/>
              <a:ext cx="20355" cy="35578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4410" y="520306"/>
            <a:ext cx="5480779" cy="554784"/>
          </a:xfrm>
          <a:prstGeom prst="rect">
            <a:avLst/>
          </a:prstGeom>
        </p:spPr>
      </p:pic>
      <p:grpSp>
        <p:nvGrpSpPr>
          <p:cNvPr id="35" name="Group 34"/>
          <p:cNvGrpSpPr/>
          <p:nvPr/>
        </p:nvGrpSpPr>
        <p:grpSpPr>
          <a:xfrm>
            <a:off x="1662009" y="1075090"/>
            <a:ext cx="2264367" cy="2543879"/>
            <a:chOff x="1662009" y="1075090"/>
            <a:chExt cx="2264367" cy="2543879"/>
          </a:xfrm>
        </p:grpSpPr>
        <p:grpSp>
          <p:nvGrpSpPr>
            <p:cNvPr id="27" name="Group 26"/>
            <p:cNvGrpSpPr/>
            <p:nvPr/>
          </p:nvGrpSpPr>
          <p:grpSpPr>
            <a:xfrm>
              <a:off x="2954215" y="3221502"/>
              <a:ext cx="972161" cy="369332"/>
              <a:chOff x="2954215" y="3221502"/>
              <a:chExt cx="972161" cy="369332"/>
            </a:xfrm>
          </p:grpSpPr>
          <p:cxnSp>
            <p:nvCxnSpPr>
              <p:cNvPr id="25" name="Straight Arrow Connector 24"/>
              <p:cNvCxnSpPr/>
              <p:nvPr/>
            </p:nvCxnSpPr>
            <p:spPr>
              <a:xfrm>
                <a:off x="2954215" y="3249637"/>
                <a:ext cx="576776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3530991" y="3221502"/>
                <a:ext cx="3953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u</a:t>
                </a:r>
                <a:endParaRPr lang="en-US" dirty="0"/>
              </a:p>
            </p:txBody>
          </p:sp>
        </p:grpSp>
        <p:cxnSp>
          <p:nvCxnSpPr>
            <p:cNvPr id="29" name="Straight Connector 28"/>
            <p:cNvCxnSpPr>
              <a:stCxn id="4" idx="2"/>
              <a:endCxn id="4" idx="0"/>
            </p:cNvCxnSpPr>
            <p:nvPr/>
          </p:nvCxnSpPr>
          <p:spPr>
            <a:xfrm flipV="1">
              <a:off x="2686367" y="1401912"/>
              <a:ext cx="0" cy="1695450"/>
            </a:xfrm>
            <a:prstGeom prst="line">
              <a:avLst/>
            </a:prstGeom>
            <a:ln w="3810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4" idx="2"/>
            </p:cNvCxnSpPr>
            <p:nvPr/>
          </p:nvCxnSpPr>
          <p:spPr>
            <a:xfrm flipH="1" flipV="1">
              <a:off x="2019458" y="2249637"/>
              <a:ext cx="666909" cy="847725"/>
            </a:xfrm>
            <a:prstGeom prst="straightConnector1">
              <a:avLst/>
            </a:prstGeom>
            <a:ln w="5715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2504049" y="1075090"/>
              <a:ext cx="4501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440744" y="3249637"/>
              <a:ext cx="4501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662009" y="2034045"/>
              <a:ext cx="4501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FFFF00"/>
                  </a:solidFill>
                </a:rPr>
                <a:t>v</a:t>
              </a:r>
              <a:endParaRPr lang="en-US" b="1" dirty="0">
                <a:solidFill>
                  <a:srgbClr val="FFFF00"/>
                </a:solidFill>
              </a:endParaRPr>
            </a:p>
          </p:txBody>
        </p:sp>
      </p:grpSp>
      <p:pic>
        <p:nvPicPr>
          <p:cNvPr id="37" name="Picture 3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84410" y="908682"/>
            <a:ext cx="6066046" cy="117053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84410" y="1931096"/>
            <a:ext cx="6206266" cy="1072989"/>
          </a:xfrm>
          <a:prstGeom prst="rect">
            <a:avLst/>
          </a:prstGeom>
        </p:spPr>
      </p:pic>
      <p:grpSp>
        <p:nvGrpSpPr>
          <p:cNvPr id="42" name="Group 41"/>
          <p:cNvGrpSpPr/>
          <p:nvPr/>
        </p:nvGrpSpPr>
        <p:grpSpPr>
          <a:xfrm>
            <a:off x="1706809" y="2467590"/>
            <a:ext cx="1349561" cy="1169868"/>
            <a:chOff x="1706809" y="2467590"/>
            <a:chExt cx="1349561" cy="1169868"/>
          </a:xfrm>
        </p:grpSpPr>
        <p:sp>
          <p:nvSpPr>
            <p:cNvPr id="40" name="Arc 39"/>
            <p:cNvSpPr/>
            <p:nvPr/>
          </p:nvSpPr>
          <p:spPr>
            <a:xfrm>
              <a:off x="1706809" y="2599795"/>
              <a:ext cx="1292206" cy="1037663"/>
            </a:xfrm>
            <a:prstGeom prst="arc">
              <a:avLst>
                <a:gd name="adj1" fmla="val 16200000"/>
                <a:gd name="adj2" fmla="val 21529750"/>
              </a:avLst>
            </a:prstGeom>
            <a:noFill/>
            <a:ln w="38100">
              <a:solidFill>
                <a:srgbClr val="33CC33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5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2780653" y="2467590"/>
                  <a:ext cx="27571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33CC3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𝜶</m:t>
                        </m:r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80653" y="2467590"/>
                  <a:ext cx="275717" cy="36933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15556" r="-17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44" name="Picture 4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84410" y="2822677"/>
            <a:ext cx="6504996" cy="1530229"/>
          </a:xfrm>
          <a:prstGeom prst="rect">
            <a:avLst/>
          </a:prstGeom>
        </p:spPr>
      </p:pic>
      <p:grpSp>
        <p:nvGrpSpPr>
          <p:cNvPr id="53" name="Group 52"/>
          <p:cNvGrpSpPr/>
          <p:nvPr/>
        </p:nvGrpSpPr>
        <p:grpSpPr>
          <a:xfrm>
            <a:off x="2498793" y="1558162"/>
            <a:ext cx="1207092" cy="567335"/>
            <a:chOff x="2498793" y="1558162"/>
            <a:chExt cx="1207092" cy="567335"/>
          </a:xfrm>
        </p:grpSpPr>
        <p:grpSp>
          <p:nvGrpSpPr>
            <p:cNvPr id="51" name="Group 50"/>
            <p:cNvGrpSpPr/>
            <p:nvPr/>
          </p:nvGrpSpPr>
          <p:grpSpPr>
            <a:xfrm rot="20725762">
              <a:off x="2498793" y="1886347"/>
              <a:ext cx="357449" cy="239150"/>
              <a:chOff x="1662009" y="4586068"/>
              <a:chExt cx="357449" cy="323557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 flipH="1">
                <a:off x="1662009" y="4600135"/>
                <a:ext cx="225083" cy="281354"/>
              </a:xfrm>
              <a:prstGeom prst="line">
                <a:avLst/>
              </a:prstGeom>
              <a:ln w="57150">
                <a:solidFill>
                  <a:srgbClr val="FFFF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1887092" y="4586068"/>
                <a:ext cx="132366" cy="323557"/>
              </a:xfrm>
              <a:prstGeom prst="line">
                <a:avLst/>
              </a:prstGeom>
              <a:ln w="57150">
                <a:solidFill>
                  <a:srgbClr val="FFFF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2680433" y="1558162"/>
                  <a:ext cx="102545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𝒗𝑺𝒊𝒏</m:t>
                        </m:r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𝜶</m:t>
                        </m:r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80433" y="1558162"/>
                  <a:ext cx="1025452" cy="369332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56" name="Picture 5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00258" y="3777517"/>
            <a:ext cx="4657748" cy="932769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36315" y="4198160"/>
            <a:ext cx="7401185" cy="1444877"/>
          </a:xfrm>
          <a:prstGeom prst="rect">
            <a:avLst/>
          </a:prstGeom>
        </p:spPr>
      </p:pic>
      <p:sp>
        <p:nvSpPr>
          <p:cNvPr id="74" name="Arc 73"/>
          <p:cNvSpPr/>
          <p:nvPr/>
        </p:nvSpPr>
        <p:spPr>
          <a:xfrm>
            <a:off x="702556" y="6001279"/>
            <a:ext cx="1292206" cy="1037663"/>
          </a:xfrm>
          <a:prstGeom prst="arc">
            <a:avLst>
              <a:gd name="adj1" fmla="val 18784157"/>
              <a:gd name="adj2" fmla="val 21529750"/>
            </a:avLst>
          </a:prstGeom>
          <a:ln w="28575">
            <a:solidFill>
              <a:srgbClr val="FFFF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449606" y="4751869"/>
            <a:ext cx="3547108" cy="1793926"/>
            <a:chOff x="449606" y="4751869"/>
            <a:chExt cx="3547108" cy="1793926"/>
          </a:xfrm>
        </p:grpSpPr>
        <p:grpSp>
          <p:nvGrpSpPr>
            <p:cNvPr id="59" name="Group 58"/>
            <p:cNvGrpSpPr/>
            <p:nvPr/>
          </p:nvGrpSpPr>
          <p:grpSpPr>
            <a:xfrm>
              <a:off x="449606" y="4850345"/>
              <a:ext cx="3547108" cy="1695450"/>
              <a:chOff x="1844359" y="1493949"/>
              <a:chExt cx="3547108" cy="1695450"/>
            </a:xfrm>
          </p:grpSpPr>
          <p:pic>
            <p:nvPicPr>
              <p:cNvPr id="60" name="Picture 59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86367" y="1493949"/>
                <a:ext cx="2705100" cy="1695450"/>
              </a:xfrm>
              <a:prstGeom prst="rect">
                <a:avLst/>
              </a:prstGeom>
            </p:spPr>
          </p:pic>
          <p:cxnSp>
            <p:nvCxnSpPr>
              <p:cNvPr id="61" name="Straight Connector 60"/>
              <p:cNvCxnSpPr/>
              <p:nvPr/>
            </p:nvCxnSpPr>
            <p:spPr>
              <a:xfrm>
                <a:off x="1864714" y="1522084"/>
                <a:ext cx="66690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1844359" y="3189399"/>
                <a:ext cx="66690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pic>
            <p:nvPicPr>
              <p:cNvPr id="63" name="Picture 62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6200000">
                <a:off x="1692156" y="2071552"/>
                <a:ext cx="1012024" cy="512108"/>
              </a:xfrm>
              <a:prstGeom prst="rect">
                <a:avLst/>
              </a:prstGeom>
            </p:spPr>
          </p:pic>
          <p:cxnSp>
            <p:nvCxnSpPr>
              <p:cNvPr id="64" name="Straight Arrow Connector 63"/>
              <p:cNvCxnSpPr>
                <a:stCxn id="63" idx="3"/>
              </p:cNvCxnSpPr>
              <p:nvPr/>
            </p:nvCxnSpPr>
            <p:spPr>
              <a:xfrm flipV="1">
                <a:off x="2198168" y="1522084"/>
                <a:ext cx="0" cy="29951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/>
              <p:cNvCxnSpPr>
                <a:stCxn id="63" idx="1"/>
              </p:cNvCxnSpPr>
              <p:nvPr/>
            </p:nvCxnSpPr>
            <p:spPr>
              <a:xfrm flipH="1">
                <a:off x="2177813" y="2833618"/>
                <a:ext cx="20355" cy="35578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/>
            <p:nvPr/>
          </p:nvCxnSpPr>
          <p:spPr>
            <a:xfrm flipV="1">
              <a:off x="1685218" y="5669934"/>
              <a:ext cx="26606" cy="871668"/>
            </a:xfrm>
            <a:prstGeom prst="line">
              <a:avLst/>
            </a:prstGeom>
            <a:ln w="38100">
              <a:solidFill>
                <a:schemeClr val="bg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1688074" y="6516187"/>
              <a:ext cx="948668" cy="1472"/>
            </a:xfrm>
            <a:prstGeom prst="line">
              <a:avLst/>
            </a:prstGeom>
            <a:ln w="38100">
              <a:solidFill>
                <a:srgbClr val="00B050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V="1">
              <a:off x="1712589" y="4850345"/>
              <a:ext cx="8288" cy="847725"/>
            </a:xfrm>
            <a:prstGeom prst="line">
              <a:avLst/>
            </a:prstGeom>
            <a:ln w="12700">
              <a:solidFill>
                <a:schemeClr val="bg1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flipV="1">
              <a:off x="1698521" y="4878480"/>
              <a:ext cx="1832470" cy="1637707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7" name="Oval 76"/>
            <p:cNvSpPr/>
            <p:nvPr/>
          </p:nvSpPr>
          <p:spPr>
            <a:xfrm>
              <a:off x="1642249" y="4751869"/>
              <a:ext cx="177949" cy="17721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3423382" y="4751869"/>
              <a:ext cx="177949" cy="17721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1466376" y="6140179"/>
            <a:ext cx="984450" cy="732768"/>
            <a:chOff x="5458263" y="6306174"/>
            <a:chExt cx="984450" cy="732768"/>
          </a:xfrm>
        </p:grpSpPr>
        <p:sp>
          <p:nvSpPr>
            <p:cNvPr id="80" name="Arc 79"/>
            <p:cNvSpPr/>
            <p:nvPr/>
          </p:nvSpPr>
          <p:spPr>
            <a:xfrm>
              <a:off x="5458263" y="6306174"/>
              <a:ext cx="506417" cy="732768"/>
            </a:xfrm>
            <a:prstGeom prst="arc">
              <a:avLst>
                <a:gd name="adj1" fmla="val 16199993"/>
                <a:gd name="adj2" fmla="val 21529750"/>
              </a:avLst>
            </a:prstGeom>
            <a:noFill/>
            <a:ln w="38100">
              <a:solidFill>
                <a:srgbClr val="33CC33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5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TextBox 80"/>
                <p:cNvSpPr txBox="1"/>
                <p:nvPr/>
              </p:nvSpPr>
              <p:spPr>
                <a:xfrm>
                  <a:off x="6025996" y="6380377"/>
                  <a:ext cx="41671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i="1" smtClean="0">
                                <a:ln>
                                  <a:solidFill>
                                    <a:srgbClr val="FFFF00"/>
                                  </a:solidFill>
                                </a:ln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n>
                                  <a:solidFill>
                                    <a:srgbClr val="FFFF00"/>
                                  </a:solidFill>
                                </a:ln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90</m:t>
                            </m:r>
                          </m:e>
                          <m:sup>
                            <m:r>
                              <a:rPr lang="en-US" b="0" i="1" smtClean="0">
                                <a:ln>
                                  <a:solidFill>
                                    <a:srgbClr val="FFFF00"/>
                                  </a:solidFill>
                                </a:ln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1" name="TextBox 8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25996" y="6380377"/>
                  <a:ext cx="416717" cy="276999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5" name="Group 84"/>
          <p:cNvGrpSpPr/>
          <p:nvPr/>
        </p:nvGrpSpPr>
        <p:grpSpPr>
          <a:xfrm>
            <a:off x="1488885" y="4410984"/>
            <a:ext cx="2393128" cy="409753"/>
            <a:chOff x="1488885" y="4410984"/>
            <a:chExt cx="2393128" cy="409753"/>
          </a:xfrm>
        </p:grpSpPr>
        <p:sp>
          <p:nvSpPr>
            <p:cNvPr id="83" name="TextBox 82"/>
            <p:cNvSpPr txBox="1"/>
            <p:nvPr/>
          </p:nvSpPr>
          <p:spPr>
            <a:xfrm>
              <a:off x="1488885" y="4410984"/>
              <a:ext cx="3439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P</a:t>
              </a:r>
              <a:endParaRPr lang="en-US" b="1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3538025" y="4451405"/>
              <a:ext cx="3439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Q</a:t>
              </a:r>
              <a:endParaRPr lang="en-US" b="1" dirty="0"/>
            </a:p>
          </p:txBody>
        </p:sp>
      </p:grpSp>
      <p:sp>
        <p:nvSpPr>
          <p:cNvPr id="86" name="Rectangle 85"/>
          <p:cNvSpPr/>
          <p:nvPr/>
        </p:nvSpPr>
        <p:spPr>
          <a:xfrm>
            <a:off x="2555655" y="6459605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u</a:t>
            </a:r>
          </a:p>
        </p:txBody>
      </p:sp>
      <p:sp>
        <p:nvSpPr>
          <p:cNvPr id="87" name="Rectangle 86"/>
          <p:cNvSpPr/>
          <p:nvPr/>
        </p:nvSpPr>
        <p:spPr>
          <a:xfrm>
            <a:off x="1376755" y="5931250"/>
            <a:ext cx="293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v</a:t>
            </a:r>
          </a:p>
        </p:txBody>
      </p:sp>
      <p:grpSp>
        <p:nvGrpSpPr>
          <p:cNvPr id="123" name="Group 122"/>
          <p:cNvGrpSpPr/>
          <p:nvPr/>
        </p:nvGrpSpPr>
        <p:grpSpPr>
          <a:xfrm>
            <a:off x="1731223" y="4445999"/>
            <a:ext cx="1797092" cy="369332"/>
            <a:chOff x="1731223" y="4445999"/>
            <a:chExt cx="1797092" cy="369332"/>
          </a:xfrm>
        </p:grpSpPr>
        <p:cxnSp>
          <p:nvCxnSpPr>
            <p:cNvPr id="110" name="Straight Connector 109"/>
            <p:cNvCxnSpPr/>
            <p:nvPr/>
          </p:nvCxnSpPr>
          <p:spPr>
            <a:xfrm flipH="1">
              <a:off x="1731223" y="4487139"/>
              <a:ext cx="24563" cy="2507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H="1">
              <a:off x="3503752" y="4471486"/>
              <a:ext cx="24563" cy="2507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/>
            <p:nvPr/>
          </p:nvCxnSpPr>
          <p:spPr>
            <a:xfrm flipH="1">
              <a:off x="1743504" y="4636071"/>
              <a:ext cx="86865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/>
            <p:nvPr/>
          </p:nvCxnSpPr>
          <p:spPr>
            <a:xfrm>
              <a:off x="2954215" y="4636071"/>
              <a:ext cx="5741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9" name="TextBox 118"/>
            <p:cNvSpPr txBox="1"/>
            <p:nvPr/>
          </p:nvSpPr>
          <p:spPr>
            <a:xfrm>
              <a:off x="2623991" y="4445999"/>
              <a:ext cx="2526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</p:grpSp>
      <p:pic>
        <p:nvPicPr>
          <p:cNvPr id="124" name="Picture 12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31526" y="5370515"/>
            <a:ext cx="7224386" cy="816935"/>
          </a:xfrm>
          <a:prstGeom prst="rect">
            <a:avLst/>
          </a:prstGeom>
        </p:spPr>
      </p:pic>
      <p:grpSp>
        <p:nvGrpSpPr>
          <p:cNvPr id="129" name="Group 128"/>
          <p:cNvGrpSpPr/>
          <p:nvPr/>
        </p:nvGrpSpPr>
        <p:grpSpPr>
          <a:xfrm>
            <a:off x="1515422" y="4929087"/>
            <a:ext cx="2217398" cy="2013014"/>
            <a:chOff x="1515422" y="4929087"/>
            <a:chExt cx="2217398" cy="2013014"/>
          </a:xfrm>
        </p:grpSpPr>
        <p:cxnSp>
          <p:nvCxnSpPr>
            <p:cNvPr id="126" name="Straight Connector 125"/>
            <p:cNvCxnSpPr>
              <a:stCxn id="78" idx="4"/>
            </p:cNvCxnSpPr>
            <p:nvPr/>
          </p:nvCxnSpPr>
          <p:spPr>
            <a:xfrm flipH="1">
              <a:off x="3503752" y="4929087"/>
              <a:ext cx="8605" cy="1612515"/>
            </a:xfrm>
            <a:prstGeom prst="line">
              <a:avLst/>
            </a:prstGeom>
            <a:ln w="57150">
              <a:solidFill>
                <a:srgbClr val="92D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7" name="TextBox 126"/>
            <p:cNvSpPr txBox="1"/>
            <p:nvPr/>
          </p:nvSpPr>
          <p:spPr>
            <a:xfrm>
              <a:off x="1515422" y="6572769"/>
              <a:ext cx="431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R</a:t>
              </a:r>
              <a:endParaRPr lang="en-US" b="1" dirty="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3301219" y="6533209"/>
              <a:ext cx="431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S</a:t>
              </a:r>
              <a:endParaRPr lang="en-US" b="1" dirty="0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1732599" y="5799291"/>
            <a:ext cx="1251365" cy="1347096"/>
            <a:chOff x="1706809" y="2467590"/>
            <a:chExt cx="1357242" cy="1169868"/>
          </a:xfrm>
        </p:grpSpPr>
        <p:sp>
          <p:nvSpPr>
            <p:cNvPr id="131" name="Arc 130"/>
            <p:cNvSpPr/>
            <p:nvPr/>
          </p:nvSpPr>
          <p:spPr>
            <a:xfrm>
              <a:off x="1706809" y="2599795"/>
              <a:ext cx="1292206" cy="1037663"/>
            </a:xfrm>
            <a:prstGeom prst="arc">
              <a:avLst>
                <a:gd name="adj1" fmla="val 16200000"/>
                <a:gd name="adj2" fmla="val 21529750"/>
              </a:avLst>
            </a:prstGeom>
            <a:noFill/>
            <a:ln w="38100">
              <a:solidFill>
                <a:srgbClr val="33CC33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5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2" name="TextBox 131"/>
                <p:cNvSpPr txBox="1"/>
                <p:nvPr/>
              </p:nvSpPr>
              <p:spPr>
                <a:xfrm>
                  <a:off x="2780653" y="2467590"/>
                  <a:ext cx="283398" cy="32074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33CC3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𝜽</m:t>
                        </m:r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132" name="TextBox 1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80653" y="2467590"/>
                  <a:ext cx="283398" cy="320742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 l="-28571" r="-28571"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135" name="Picture 134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775846" y="6053082"/>
            <a:ext cx="7023201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50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3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87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451</TotalTime>
  <Words>124</Words>
  <Application>Microsoft Office PowerPoint</Application>
  <PresentationFormat>Widescreen</PresentationFormat>
  <Paragraphs>67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Cambria Math</vt:lpstr>
      <vt:lpstr>NikoshBAN</vt:lpstr>
      <vt:lpstr>SutonnyMJ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Titu</dc:creator>
  <cp:lastModifiedBy>PIP- CS-PRPS-AT-Noor Mohammad</cp:lastModifiedBy>
  <cp:revision>167</cp:revision>
  <dcterms:created xsi:type="dcterms:W3CDTF">2017-08-18T17:07:10Z</dcterms:created>
  <dcterms:modified xsi:type="dcterms:W3CDTF">2020-10-12T14:24:21Z</dcterms:modified>
</cp:coreProperties>
</file>