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78" r:id="rId9"/>
    <p:sldId id="279" r:id="rId10"/>
    <p:sldId id="263" r:id="rId11"/>
    <p:sldId id="264" r:id="rId12"/>
    <p:sldId id="280" r:id="rId13"/>
    <p:sldId id="281" r:id="rId14"/>
    <p:sldId id="282" r:id="rId15"/>
    <p:sldId id="283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FFCF1-199B-4A6B-8D27-72239BC5927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71FF-8A21-4523-AAE3-3D676EC6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9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371FF-8A21-4523-AAE3-3D676EC639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133600"/>
            <a:ext cx="72390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411540"/>
            <a:ext cx="3505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685800"/>
            <a:ext cx="547778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কনটেন্টের মাধ্যমে একটি শ্রেণি পাঠদান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1" y="1600200"/>
            <a:ext cx="3814309" cy="2329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2" y="3930047"/>
            <a:ext cx="3991004" cy="22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5105400"/>
            <a:ext cx="2400300" cy="1387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5257800" cy="2970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100" y="480398"/>
            <a:ext cx="3581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81534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শব্দ,এনিমেশন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স্মার্টফোন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রিডার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রিডার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রিডারের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আমাজান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ডটকমের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(amazan.com)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কিন্ডল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(kindle)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4876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5455229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1014" y="568034"/>
            <a:ext cx="3200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4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43000"/>
            <a:ext cx="73914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তাৎক্ষনিক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স্থানান্তরযোগ্য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শিপিং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প্যাকিং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মুদ্রনযোগ্য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সাশ্রয়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2946" y="609600"/>
            <a:ext cx="479810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 গঠনে আইসিটির গুরুত্ব </a:t>
            </a:r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2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6597354" cy="37795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1718" y="4696691"/>
            <a:ext cx="296908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সফ্‌টওয়ার তৈরী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4" y="533400"/>
            <a:ext cx="7052612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4343400"/>
            <a:ext cx="473719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অফিসে কর্মরত কয়েক জন কর্মকর্তার ছবি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9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602159"/>
            <a:ext cx="224933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028617"/>
            <a:ext cx="76962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কী 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33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609600"/>
            <a:ext cx="175560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ল্যায়নঃ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667000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বলতে কি বুঝ?</a:t>
            </a:r>
          </a:p>
          <a:p>
            <a:pPr marL="742950" lvl="0" indent="-742950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ডিভাইসের নাম বল।</a:t>
            </a:r>
          </a:p>
          <a:p>
            <a:pPr marL="742950" lvl="0" indent="-74295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কনন্টে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কি বুঝ?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609600"/>
            <a:ext cx="201529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1110282" y="1612612"/>
            <a:ext cx="22076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743200"/>
            <a:ext cx="30566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তরুন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মন্ডল </a:t>
            </a: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সহকারি শিক্ষক (কম্পিউটার) </a:t>
            </a:r>
            <a:endParaRPr lang="bn-IN" sz="1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নলিয়ান আলিম মাদরাসা </a:t>
            </a: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দাকোপ, খুলনা । </a:t>
            </a:r>
          </a:p>
          <a:p>
            <a:endParaRPr lang="bn-IN" sz="2000" b="1" dirty="0">
              <a:latin typeface="Magneto" pitchFamily="82" charset="0"/>
            </a:endParaRP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rtarun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230@gmail.com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মোবাইল নং: ০১৯১৮৮১৫৮১৯ </a:t>
            </a:r>
            <a:endParaRPr lang="bn-IN" b="1" dirty="0"/>
          </a:p>
        </p:txBody>
      </p:sp>
      <p:pic>
        <p:nvPicPr>
          <p:cNvPr id="6" name="Picture 5" descr="2020-06-25_11-00-36_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9710" y="2289415"/>
            <a:ext cx="1828800" cy="16089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20495" y="3113577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নবম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4609" y="1656688"/>
            <a:ext cx="22477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Off-page Connector 9"/>
          <p:cNvSpPr/>
          <p:nvPr/>
        </p:nvSpPr>
        <p:spPr>
          <a:xfrm>
            <a:off x="4191000" y="1904999"/>
            <a:ext cx="321847" cy="4267201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3246" y="457200"/>
            <a:ext cx="215315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688565" y="4724400"/>
            <a:ext cx="776687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 গঠনে আইসিটির গুরুত্ব ব্যাখ্যা কর।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324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599" y="4571999"/>
            <a:ext cx="71628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609599"/>
            <a:ext cx="6248400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9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5" y="1552142"/>
            <a:ext cx="3397155" cy="258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38084"/>
            <a:ext cx="3429000" cy="2859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749" y="4343400"/>
            <a:ext cx="1143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মডেম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4227731"/>
            <a:ext cx="1371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57200"/>
            <a:ext cx="49911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করোঃ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49" y="5334000"/>
            <a:ext cx="363475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3209" y="5409318"/>
            <a:ext cx="14859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91" y="4308971"/>
            <a:ext cx="5638800" cy="160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5867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512251"/>
            <a:ext cx="255711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82296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 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করতে হলে কি কি প্রয়োজন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কনটেন্টের এর ধারনা ব্যাখ্যা করতে পারবে।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6468" y="457200"/>
            <a:ext cx="182133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5660"/>
            <a:ext cx="4572000" cy="235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509" y="4343400"/>
            <a:ext cx="77724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ইন্টারনেটওয়াকিং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১৯৬৯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যুক্তরাষ্ট্রের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এঞ্জেলস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ucla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আরপানেট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(Arpanet-Advanced Research Projects Administration Network 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১।অনলাইন ২।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অফ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04382"/>
            <a:ext cx="2496619" cy="1840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05200"/>
            <a:ext cx="2973499" cy="1981200"/>
          </a:xfrm>
          <a:prstGeom prst="rect">
            <a:avLst/>
          </a:prstGeom>
        </p:spPr>
      </p:pic>
      <p:pic>
        <p:nvPicPr>
          <p:cNvPr id="5" name="Picture 4" descr="F:\GP_Modem_4G_Bl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4" y="1078787"/>
            <a:ext cx="2620272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3210580"/>
            <a:ext cx="1295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9779" y="473425"/>
            <a:ext cx="528542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করতে হলে কি কি প্রয়োজন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3048000"/>
            <a:ext cx="914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5562600"/>
            <a:ext cx="1447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609599"/>
            <a:ext cx="3429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5715000" cy="3094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2609" y="5334000"/>
            <a:ext cx="547778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কনটেন্টের মাধ্যমে একটি শ্রেণি পাঠদান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1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218" y="4267200"/>
            <a:ext cx="75438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কনন্টেট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বিরাজ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গৃহিত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সেটিই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কনন্টেট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তথ্য,ছবি,শব্দ,কিংবা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কনন্টেট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1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324600" cy="2306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5818" y="554182"/>
            <a:ext cx="2514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কনন্টেট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410</Words>
  <Application>Microsoft Office PowerPoint</Application>
  <PresentationFormat>On-screen Show (4:3)</PresentationFormat>
  <Paragraphs>62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36</cp:revision>
  <dcterms:created xsi:type="dcterms:W3CDTF">2006-08-16T00:00:00Z</dcterms:created>
  <dcterms:modified xsi:type="dcterms:W3CDTF">2020-10-12T04:08:31Z</dcterms:modified>
</cp:coreProperties>
</file>