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2" r:id="rId8"/>
    <p:sldId id="261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66FF"/>
    <a:srgbClr val="66FF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4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BF65F-E568-44C7-978E-31C4AF8027EB}" type="datetimeFigureOut">
              <a:rPr lang="en-US" smtClean="0"/>
              <a:t>7/26/2017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6960A-0A8F-4E62-BA80-8961E60D0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493546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BF65F-E568-44C7-978E-31C4AF8027EB}" type="datetimeFigureOut">
              <a:rPr lang="en-US" smtClean="0"/>
              <a:t>7/26/2017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6960A-0A8F-4E62-BA80-8961E60D0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734535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BF65F-E568-44C7-978E-31C4AF8027EB}" type="datetimeFigureOut">
              <a:rPr lang="en-US" smtClean="0"/>
              <a:t>7/26/2017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6960A-0A8F-4E62-BA80-8961E60D0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852418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BF65F-E568-44C7-978E-31C4AF8027EB}" type="datetimeFigureOut">
              <a:rPr lang="en-US" smtClean="0"/>
              <a:t>7/26/2017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6960A-0A8F-4E62-BA80-8961E60D0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603991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BF65F-E568-44C7-978E-31C4AF8027EB}" type="datetimeFigureOut">
              <a:rPr lang="en-US" smtClean="0"/>
              <a:t>7/26/2017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6960A-0A8F-4E62-BA80-8961E60D0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28222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BF65F-E568-44C7-978E-31C4AF8027EB}" type="datetimeFigureOut">
              <a:rPr lang="en-US" smtClean="0"/>
              <a:t>7/26/2017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6960A-0A8F-4E62-BA80-8961E60D0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9354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BF65F-E568-44C7-978E-31C4AF8027EB}" type="datetimeFigureOut">
              <a:rPr lang="en-US" smtClean="0"/>
              <a:t>7/26/2017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6960A-0A8F-4E62-BA80-8961E60D0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01220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BF65F-E568-44C7-978E-31C4AF8027EB}" type="datetimeFigureOut">
              <a:rPr lang="en-US" smtClean="0"/>
              <a:t>7/26/2017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6960A-0A8F-4E62-BA80-8961E60D0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593276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BF65F-E568-44C7-978E-31C4AF8027EB}" type="datetimeFigureOut">
              <a:rPr lang="en-US" smtClean="0"/>
              <a:t>7/26/2017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6960A-0A8F-4E62-BA80-8961E60D0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965794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BF65F-E568-44C7-978E-31C4AF8027EB}" type="datetimeFigureOut">
              <a:rPr lang="en-US" smtClean="0"/>
              <a:t>7/26/2017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6960A-0A8F-4E62-BA80-8961E60D0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88116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BF65F-E568-44C7-978E-31C4AF8027EB}" type="datetimeFigureOut">
              <a:rPr lang="en-US" smtClean="0"/>
              <a:t>7/26/2017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6960A-0A8F-4E62-BA80-8961E60D0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88388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6FFFF"/>
            </a:gs>
            <a:gs pos="41000">
              <a:schemeClr val="accent1">
                <a:lumMod val="45000"/>
                <a:lumOff val="55000"/>
              </a:schemeClr>
            </a:gs>
            <a:gs pos="82000">
              <a:srgbClr val="FFCCCC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BF65F-E568-44C7-978E-31C4AF8027EB}" type="datetimeFigureOut">
              <a:rPr lang="en-US" smtClean="0"/>
              <a:t>7/26/2017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6960A-0A8F-4E62-BA80-8961E60D05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88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2447364" y="2649070"/>
            <a:ext cx="4182035" cy="147917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2"/>
                </a:solidFill>
              </a:rPr>
              <a:t>Hide Slide</a:t>
            </a:r>
            <a:endParaRPr lang="en-US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51299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36475" y="532742"/>
            <a:ext cx="3671047" cy="707886"/>
          </a:xfrm>
          <a:prstGeom prst="rect">
            <a:avLst/>
          </a:prstGeom>
          <a:solidFill>
            <a:srgbClr val="FFCC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bn-IN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দলগত কাজ</a:t>
            </a:r>
            <a:endParaRPr lang="en-US" sz="4000" b="1" dirty="0" smtClean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5629" y="4852024"/>
            <a:ext cx="7812741" cy="707886"/>
          </a:xfrm>
          <a:prstGeom prst="rect">
            <a:avLst/>
          </a:prstGeom>
          <a:solidFill>
            <a:srgbClr val="FFCC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অভিস্রবণ প্রক্রিয়ার শর্ত গুলো লেখ।</a:t>
            </a:r>
            <a:endParaRPr lang="en-US" sz="4000" b="1" dirty="0" smtClean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207" y="1546412"/>
            <a:ext cx="5043840" cy="299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219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36475" y="532742"/>
            <a:ext cx="3671047" cy="707886"/>
          </a:xfrm>
          <a:prstGeom prst="rect">
            <a:avLst/>
          </a:prstGeom>
          <a:solidFill>
            <a:srgbClr val="FFCC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bn-IN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4000" b="1" dirty="0" smtClean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297639" y="1534712"/>
            <a:ext cx="6548717" cy="207084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রফিক কিছু কিচমিচ পানিতে ভিজিয়ে রাখার কিছু সময় পর সে গুলো স্ফিত হয়ে গেল।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378662" y="3899645"/>
            <a:ext cx="6548717" cy="207084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600" dirty="0" smtClean="0">
                <a:solidFill>
                  <a:schemeClr val="tx1"/>
                </a:solidFill>
              </a:rPr>
              <a:t>১) 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উপরের ঘটনার আলোকে </a:t>
            </a:r>
            <a:r>
              <a:rPr lang="bn-IN" sz="3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অভিস্রবণ ব্যাখ্যা কর।</a:t>
            </a:r>
            <a:r>
              <a:rPr lang="bn-IN" sz="36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32422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20051" y="2534856"/>
            <a:ext cx="3784921" cy="186204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115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ধন্যবাদ</a:t>
            </a:r>
            <a:endParaRPr lang="en-US" sz="11500" b="1" dirty="0"/>
          </a:p>
        </p:txBody>
      </p:sp>
    </p:spTree>
    <p:extLst>
      <p:ext uri="{BB962C8B-B14F-4D97-AF65-F5344CB8AC3E}">
        <p14:creationId xmlns:p14="http://schemas.microsoft.com/office/powerpoint/2010/main" val="5908043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141" y="1814008"/>
            <a:ext cx="5455024" cy="49095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69141" y="215153"/>
            <a:ext cx="5455024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bn-IN" sz="9600" b="1" dirty="0" smtClean="0">
                <a:ln w="0">
                  <a:solidFill>
                    <a:srgbClr val="FF0000"/>
                  </a:solidFill>
                </a:ln>
                <a:solidFill>
                  <a:schemeClr val="accent2"/>
                </a:solidFill>
                <a:effectLst>
                  <a:reflection blurRad="6350" stA="53000" endA="300" endPos="35500" dir="5400000" sy="-90000" algn="bl" rotWithShape="0"/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9600" b="1" dirty="0">
              <a:ln w="0">
                <a:solidFill>
                  <a:srgbClr val="FF0000"/>
                </a:solidFill>
              </a:ln>
              <a:solidFill>
                <a:schemeClr val="accent2"/>
              </a:solidFill>
              <a:effectLst>
                <a:reflection blurRad="6350" stA="53000" endA="300" endPos="35500" dir="5400000" sy="-90000" algn="bl" rotWithShape="0"/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1116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19617" y="1129553"/>
            <a:ext cx="4504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পরিচিতি</a:t>
            </a:r>
            <a:endParaRPr lang="en-US" sz="4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571999" y="2057400"/>
            <a:ext cx="0" cy="33832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4383741" y="2635624"/>
            <a:ext cx="1" cy="23128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760257" y="2635624"/>
            <a:ext cx="1" cy="231289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332201" y="2841099"/>
            <a:ext cx="26894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অষ্টম শ্রেনি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অধ্যায় তৃতীয়</a:t>
            </a:r>
          </a:p>
          <a:p>
            <a:r>
              <a:rPr lang="bn-IN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৪৫ মিনিট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48515" y="3007241"/>
            <a:ext cx="305920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শেখ হামিদুজ্জামান হামিদ</a:t>
            </a:r>
          </a:p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বিএন স্কুল এন্ড কলেজ, মংলা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dirty="0" smtClean="0"/>
              <a:t>01917-054344</a:t>
            </a:r>
          </a:p>
          <a:p>
            <a:r>
              <a:rPr lang="en-US" sz="2000" dirty="0" smtClean="0"/>
              <a:t>Hamid.zoology@gmail.com</a:t>
            </a:r>
            <a:endParaRPr lang="en-US" sz="20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634" y="1016598"/>
            <a:ext cx="1408176" cy="17647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490" y="1033865"/>
            <a:ext cx="1340533" cy="17377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118091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0917" y="1600200"/>
            <a:ext cx="5338483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36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 পাঠ শেষে শিক্ষার্থীরা...</a:t>
            </a:r>
            <a:endParaRPr lang="en-US" sz="36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290917" y="2629593"/>
            <a:ext cx="6723530" cy="156044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bn-I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অভিস্রবণ প্রক্রিয়া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bn-IN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অভিস্রবণ প্রক্রিয়া ব্যাখ্যা </a:t>
            </a:r>
            <a:r>
              <a:rPr lang="bn-I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 পারবে</a:t>
            </a:r>
            <a:r>
              <a:rPr lang="bn-IN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অভিস্রবণ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প্রক্রিয়ার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শর্ত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5840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341" y="1879787"/>
            <a:ext cx="6096000" cy="43624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74258" y="484094"/>
            <a:ext cx="4276166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চিত্রটি লক্ষ্য কর</a:t>
            </a:r>
            <a:endParaRPr lang="en-US" sz="48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74258" y="484094"/>
            <a:ext cx="4276166" cy="83099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IN" sz="4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কেন এমন হয় ?</a:t>
            </a:r>
            <a:endParaRPr lang="en-US" sz="48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63596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55" y="2529658"/>
            <a:ext cx="7496880" cy="38659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35624" y="699248"/>
            <a:ext cx="4091194" cy="1015663"/>
          </a:xfrm>
          <a:prstGeom prst="rect">
            <a:avLst/>
          </a:prstGeom>
          <a:solidFill>
            <a:srgbClr val="FFCC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অভিস্রবণ</a:t>
            </a:r>
            <a:endParaRPr lang="en-US" sz="6000" b="1" dirty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13037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90" y="122606"/>
            <a:ext cx="2006600" cy="23241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1522405" y="1519372"/>
            <a:ext cx="1274584" cy="2689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770095" y="1284656"/>
            <a:ext cx="2284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 (একটি দ্রাবক)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99" y="2745566"/>
            <a:ext cx="1586945" cy="24132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670" y="2807901"/>
            <a:ext cx="1910203" cy="24877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7444" y="5295607"/>
            <a:ext cx="3281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পানিতে হালকা দ্রবণ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82566" y="5451512"/>
            <a:ext cx="29150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পানিতে </a:t>
            </a:r>
            <a:r>
              <a:rPr lang="bn-IN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ঘন </a:t>
            </a:r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দ্রবণ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776" y="306617"/>
            <a:ext cx="1895777" cy="228067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177628" y="1257762"/>
            <a:ext cx="2070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 </a:t>
            </a:r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(একটি দ্রব্য</a:t>
            </a:r>
            <a:r>
              <a:rPr lang="bn-IN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938322" y="1505925"/>
            <a:ext cx="1274584" cy="2689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52845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5459" y="484095"/>
            <a:ext cx="8001000" cy="1015663"/>
          </a:xfrm>
          <a:prstGeom prst="rect">
            <a:avLst/>
          </a:prstGeom>
          <a:solidFill>
            <a:srgbClr val="FFCC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6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6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6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পর্দা</a:t>
            </a:r>
            <a:r>
              <a:rPr lang="en-US" sz="6000" b="1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61" y="2164977"/>
            <a:ext cx="2857500" cy="25818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682" y="2164977"/>
            <a:ext cx="3010766" cy="25818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024" y="2164977"/>
            <a:ext cx="2736476" cy="25818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54023" y="4904198"/>
            <a:ext cx="2857500" cy="1077218"/>
          </a:xfrm>
          <a:prstGeom prst="rect">
            <a:avLst/>
          </a:prstGeom>
          <a:solidFill>
            <a:srgbClr val="FFCC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ডিমের আবরণ</a:t>
            </a:r>
          </a:p>
          <a:p>
            <a:pPr algn="ctr"/>
            <a:r>
              <a:rPr lang="bn-IN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অর্ধভেধ্য পর্দা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661" y="4904198"/>
            <a:ext cx="2857500" cy="1077218"/>
          </a:xfrm>
          <a:prstGeom prst="rect">
            <a:avLst/>
          </a:prstGeom>
          <a:solidFill>
            <a:srgbClr val="FFCC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পলিথিন</a:t>
            </a:r>
          </a:p>
          <a:p>
            <a:pPr algn="ctr"/>
            <a:r>
              <a:rPr lang="bn-IN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অভেধ্য পর্দা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32024" y="4894491"/>
            <a:ext cx="2802414" cy="1077218"/>
          </a:xfrm>
          <a:prstGeom prst="rect">
            <a:avLst/>
          </a:prstGeom>
          <a:solidFill>
            <a:srgbClr val="FFCC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কোষ প্রাচীর</a:t>
            </a:r>
          </a:p>
          <a:p>
            <a:pPr algn="ctr"/>
            <a:r>
              <a:rPr lang="bn-IN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ভেধ্য </a:t>
            </a:r>
            <a:r>
              <a:rPr lang="bn-IN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পর্দা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0363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43953" y="685801"/>
            <a:ext cx="5056094" cy="707886"/>
          </a:xfrm>
          <a:prstGeom prst="rect">
            <a:avLst/>
          </a:prstGeom>
          <a:solidFill>
            <a:srgbClr val="FFCC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একটি ভিডিও দেখি</a:t>
            </a:r>
            <a:endParaRPr lang="en-US" sz="4000" b="1" dirty="0" smtClean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764" y="1603699"/>
            <a:ext cx="4935071" cy="36080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97741" y="685801"/>
            <a:ext cx="5056094" cy="707886"/>
          </a:xfrm>
          <a:prstGeom prst="rect">
            <a:avLst/>
          </a:prstGeom>
          <a:solidFill>
            <a:srgbClr val="FFCC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bn-IN" sz="4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ভিডিওতে কী ঘটছে ?</a:t>
            </a:r>
            <a:endParaRPr lang="en-US" sz="4000" b="1" dirty="0" smtClean="0">
              <a:solidFill>
                <a:schemeClr val="accent1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5421749"/>
            <a:ext cx="8337176" cy="584775"/>
          </a:xfrm>
          <a:prstGeom prst="rect">
            <a:avLst/>
          </a:prstGeom>
          <a:solidFill>
            <a:srgbClr val="FFCCCC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ভিডিওটির আলোকে অভিস্রবণ ব্যখ্যা কর। </a:t>
            </a:r>
          </a:p>
        </p:txBody>
      </p:sp>
      <p:graphicFrame>
        <p:nvGraphicFramePr>
          <p:cNvPr id="8" name="Object 7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6632843"/>
              </p:ext>
            </p:extLst>
          </p:nvPr>
        </p:nvGraphicFramePr>
        <p:xfrm>
          <a:off x="4114800" y="3086100"/>
          <a:ext cx="9144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Packager Shell Object" showAsIcon="1" r:id="rId4" imgW="914760" imgH="685800" progId="Package">
                  <p:embed/>
                </p:oleObj>
              </mc:Choice>
              <mc:Fallback>
                <p:oleObj name="Packager Shell Object" showAsIcon="1" r:id="rId4" imgW="914760" imgH="685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114800" y="3086100"/>
                        <a:ext cx="9144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8122369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179</TotalTime>
  <Words>141</Words>
  <Application>Microsoft Office PowerPoint</Application>
  <PresentationFormat>On-screen Show (4:3)</PresentationFormat>
  <Paragraphs>39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NikoshBAN</vt:lpstr>
      <vt:lpstr>Vrinda</vt:lpstr>
      <vt:lpstr>Wingdings</vt:lpstr>
      <vt:lpstr>Office Theme</vt:lpstr>
      <vt:lpstr>Packager Shell Object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gs</dc:creator>
  <cp:lastModifiedBy>gs</cp:lastModifiedBy>
  <cp:revision>31</cp:revision>
  <dcterms:created xsi:type="dcterms:W3CDTF">2017-05-30T04:28:20Z</dcterms:created>
  <dcterms:modified xsi:type="dcterms:W3CDTF">2017-07-26T02:43:52Z</dcterms:modified>
</cp:coreProperties>
</file>