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25"/>
  </p:notesMasterIdLst>
  <p:sldIdLst>
    <p:sldId id="312" r:id="rId2"/>
    <p:sldId id="265" r:id="rId3"/>
    <p:sldId id="309" r:id="rId4"/>
    <p:sldId id="276" r:id="rId5"/>
    <p:sldId id="279" r:id="rId6"/>
    <p:sldId id="302" r:id="rId7"/>
    <p:sldId id="301" r:id="rId8"/>
    <p:sldId id="292" r:id="rId9"/>
    <p:sldId id="300" r:id="rId10"/>
    <p:sldId id="285" r:id="rId11"/>
    <p:sldId id="297" r:id="rId12"/>
    <p:sldId id="298" r:id="rId13"/>
    <p:sldId id="299" r:id="rId14"/>
    <p:sldId id="296" r:id="rId15"/>
    <p:sldId id="287" r:id="rId16"/>
    <p:sldId id="310" r:id="rId17"/>
    <p:sldId id="311" r:id="rId18"/>
    <p:sldId id="289" r:id="rId19"/>
    <p:sldId id="290" r:id="rId20"/>
    <p:sldId id="305" r:id="rId21"/>
    <p:sldId id="294" r:id="rId22"/>
    <p:sldId id="295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  <a:srgbClr val="96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343" autoAdjust="0"/>
  </p:normalViewPr>
  <p:slideViewPr>
    <p:cSldViewPr snapToGrid="0">
      <p:cViewPr varScale="1">
        <p:scale>
          <a:sx n="52" d="100"/>
          <a:sy n="52" d="100"/>
        </p:scale>
        <p:origin x="70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9EFD7-01BB-42F3-840A-AFB20444C99B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5A14-1A39-4959-93E6-E7A77417E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F5A14-1A39-4959-93E6-E7A77417E2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8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B2FD-FAB3-4FAA-B71F-8C3FC0B61DC1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E2C6-CC97-4CE8-93C3-F6AA11F5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10765-DA24-4A5D-AADE-DB3A0D22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8"/>
            <a:ext cx="12192000" cy="69612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26C60-1165-4891-A795-CEBDC83E813A}"/>
              </a:ext>
            </a:extLst>
          </p:cNvPr>
          <p:cNvSpPr txBox="1"/>
          <p:nvPr/>
        </p:nvSpPr>
        <p:spPr>
          <a:xfrm>
            <a:off x="707923" y="4070555"/>
            <a:ext cx="10618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0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58477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071016"/>
            <a:ext cx="12192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বাংলাকে রাষ্ট্রভাষা করার দাবিতে ছাত্র জনতার মিছিল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7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84" y="3395658"/>
            <a:ext cx="409632" cy="666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79" y="147038"/>
            <a:ext cx="4976441" cy="55545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</p:pic>
      <p:sp>
        <p:nvSpPr>
          <p:cNvPr id="4" name="TextBox 3"/>
          <p:cNvSpPr txBox="1"/>
          <p:nvPr/>
        </p:nvSpPr>
        <p:spPr>
          <a:xfrm>
            <a:off x="3801035" y="5701553"/>
            <a:ext cx="58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রফিকউদ্দিন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18" y="31104"/>
            <a:ext cx="4589929" cy="5222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5035" y="5593976"/>
            <a:ext cx="301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7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52" y="179295"/>
            <a:ext cx="4965183" cy="5185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0541" y="5576047"/>
            <a:ext cx="2402541" cy="72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আব্দুস সালাম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60" y="66650"/>
            <a:ext cx="5289176" cy="5794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4071" y="5860704"/>
            <a:ext cx="2707342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বরকত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7" y="892461"/>
            <a:ext cx="11841997" cy="5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6A048-8131-48CA-8E93-06249DC0CDAD}"/>
              </a:ext>
            </a:extLst>
          </p:cNvPr>
          <p:cNvSpPr txBox="1"/>
          <p:nvPr/>
        </p:nvSpPr>
        <p:spPr>
          <a:xfrm>
            <a:off x="-117986" y="265471"/>
            <a:ext cx="1241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0592E-F08F-4DC7-892F-DA4BE2CA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973357"/>
            <a:ext cx="11562735" cy="57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C4B57-52AF-4A77-8C77-A3DEC2CF6E98}"/>
              </a:ext>
            </a:extLst>
          </p:cNvPr>
          <p:cNvSpPr txBox="1"/>
          <p:nvPr/>
        </p:nvSpPr>
        <p:spPr>
          <a:xfrm>
            <a:off x="0" y="-103239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দলে পড়া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2D944-1E14-4CFE-A076-18A526CF2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6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228600" y="474784"/>
            <a:ext cx="1916723" cy="1635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391509" y="474784"/>
            <a:ext cx="1494692" cy="16353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132388" y="474785"/>
            <a:ext cx="1600197" cy="163536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978772" y="896815"/>
            <a:ext cx="3499336" cy="9319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952892" y="474784"/>
            <a:ext cx="2074985" cy="1635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ল্গ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28599" y="2461846"/>
            <a:ext cx="1916723" cy="174087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268415" y="2461847"/>
            <a:ext cx="1863973" cy="15826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255481" y="2461846"/>
            <a:ext cx="1723291" cy="158261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6242548" y="2813538"/>
            <a:ext cx="3376238" cy="8264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9988059" y="2461846"/>
            <a:ext cx="2039817" cy="174087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Connector 12"/>
              <p:cNvSpPr/>
              <p:nvPr/>
            </p:nvSpPr>
            <p:spPr>
              <a:xfrm>
                <a:off x="228599" y="4554416"/>
                <a:ext cx="1776047" cy="1723292"/>
              </a:xfrm>
              <a:prstGeom prst="flowChartConnec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bn-BD" sz="7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Flowchart: Connector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4554416"/>
                <a:ext cx="1776047" cy="1723292"/>
              </a:xfrm>
              <a:prstGeom prst="flowChartConnecto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Connector 13"/>
          <p:cNvSpPr/>
          <p:nvPr/>
        </p:nvSpPr>
        <p:spPr>
          <a:xfrm>
            <a:off x="2391510" y="4677510"/>
            <a:ext cx="1740878" cy="16001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378576" y="4677509"/>
            <a:ext cx="1600196" cy="160019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6242548" y="4958863"/>
            <a:ext cx="3376238" cy="914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988060" y="4554416"/>
            <a:ext cx="2039816" cy="172329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9" y="2629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22032" y="439615"/>
            <a:ext cx="2795953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ব্ব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4114799" y="492369"/>
            <a:ext cx="2813537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965831" y="439615"/>
            <a:ext cx="2743200" cy="267286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439615" y="4062046"/>
            <a:ext cx="2778370" cy="26025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আম্মা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114799" y="3886200"/>
            <a:ext cx="3006969" cy="2778369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194432" y="4009292"/>
            <a:ext cx="2760783" cy="260252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3513 0.5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36198 0.5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2.22222E-6 L -0.65769 0.58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6" y="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30594" y="830305"/>
            <a:ext cx="6975987" cy="5603290"/>
            <a:chOff x="295800" y="457200"/>
            <a:chExt cx="6975987" cy="560329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2590800" y="457200"/>
              <a:ext cx="4343400" cy="990600"/>
            </a:xfrm>
            <a:prstGeom prst="wedgeRoundRectCallout">
              <a:avLst>
                <a:gd name="adj1" fmla="val -33667"/>
                <a:gd name="adj2" fmla="val 112850"/>
                <a:gd name="adj3" fmla="val 16667"/>
              </a:avLst>
            </a:prstGeom>
            <a:solidFill>
              <a:schemeClr val="bg2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5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5800" y="2828836"/>
              <a:ext cx="6975987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প্রত্যুষা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রানী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দাস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সহকারী শিক্ষক,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ঘাটুয়া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সরকারী প্রাথমিক বিদ্যালয়,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বানিয়াচং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হবিগঞ্জ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atin typeface="NikoshBAN" pitchFamily="2" charset="0"/>
                  <a:cs typeface="NikoshBAN" pitchFamily="2" charset="0"/>
                </a:rPr>
                <a:t>ফোন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০১৭২২২৯২৬৩৬। </a:t>
              </a:r>
              <a:endParaRPr lang="bn-BD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9AC34B7-B419-43A6-B122-9D3D0BFB9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30"/>
            <a:ext cx="1885950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F0FB3B-E180-48C0-BE73-287DA9C54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-1750"/>
            <a:ext cx="1885950" cy="241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8ACDC-7863-48E1-9197-2374486DF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06050" y="4438650"/>
            <a:ext cx="1885950" cy="241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79249-7039-49A9-A7C1-018825E74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438650"/>
            <a:ext cx="1885950" cy="241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1D5AF-DB30-482A-AA2D-3C6DFEAF5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78" y="1575659"/>
            <a:ext cx="2183476" cy="2862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661189" y="175846"/>
            <a:ext cx="2686929" cy="26306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97987" y="3882683"/>
            <a:ext cx="2743200" cy="26165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740812" y="140677"/>
            <a:ext cx="2588456" cy="2665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90847" y="3953022"/>
            <a:ext cx="2588455" cy="25603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8527999" y="182880"/>
            <a:ext cx="2630659" cy="26236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8398412" y="3868615"/>
            <a:ext cx="2616591" cy="26447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33789 0.5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32109 0.559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2096 0.5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5045" y="263770"/>
            <a:ext cx="254976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34306"/>
            <a:ext cx="11998569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শব্দ গঠন করবে</a:t>
            </a:r>
          </a:p>
          <a:p>
            <a:pPr algn="ctr"/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 ভাষা শহিদের নাম লিখবে</a:t>
            </a:r>
            <a:r>
              <a:rPr lang="bn-BD" sz="2800" dirty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7845" y="0"/>
            <a:ext cx="3938954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2138"/>
            <a:ext cx="12192000" cy="23083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১।ভাষাশহিদেরা কিসের জন্য জীবন দিয়েছিলেন?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২।ভাষার জন্য যাঁরা প্রাণ দিয়েছেন তাঁদের আমরা কী নামে ডাকি?</a:t>
            </a:r>
          </a:p>
          <a:p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৩।ভাষা আন্দোলন কত সালে হয়েছিল?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968756"/>
            <a:ext cx="10178321" cy="5433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5593" y="674556"/>
            <a:ext cx="5476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045" y="316242"/>
            <a:ext cx="882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সবাই মিলে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9" y="1873770"/>
            <a:ext cx="10583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ভাইয়ের রক্তে রাঙানো একুশে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কি ভুলিতে পারি?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হারা শত মায়ের অশ্রু গড়ায়ে ফেব্রুয়ারি</a:t>
            </a:r>
          </a:p>
          <a:p>
            <a:pPr algn="ctr"/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 ভুলিতে পারি?...................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2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361"/>
            <a:ext cx="11952513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595022"/>
            <a:ext cx="7823200" cy="52629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শিরোনামঃভাষাশহিদদের কথা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পাঠ্যাংশঃফেব্রুইয়ারি মাসের....ভাষাশহিদ।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।০২।২০১৮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47" y="1595021"/>
            <a:ext cx="3996266" cy="5129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8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422868"/>
            <a:ext cx="689316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399"/>
            <a:ext cx="12192000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১-গল্পের বিষয় বুঝতে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বলাঃ১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১-যুক্তবর্ণ দিয়ে গঠিত শব্দ স্পষ্টও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.1-প্রমিত উ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চ্চারনে গল্প পড়তে পারবে।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লেখাঃগল্প সংশিষ্ট প্রশ্নের উত্তর লিখতে পারবে।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7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10" y="0"/>
            <a:ext cx="8175813" cy="6067119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194194" y="6067119"/>
            <a:ext cx="4643717" cy="79088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4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47"/>
            <a:ext cx="12192000" cy="6039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027576"/>
            <a:ext cx="12191999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স্মরণে শহিদ মিনারে ফুল দিতে যাই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2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8846"/>
            <a:ext cx="12191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 কথা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-1"/>
            <a:ext cx="12005733" cy="589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892800"/>
            <a:ext cx="12005733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ফেষ্টুন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ছাত্র-জনতা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4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236</Words>
  <Application>Microsoft Office PowerPoint</Application>
  <PresentationFormat>Widescreen</PresentationFormat>
  <Paragraphs>73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221</cp:revision>
  <dcterms:created xsi:type="dcterms:W3CDTF">2018-02-03T04:05:42Z</dcterms:created>
  <dcterms:modified xsi:type="dcterms:W3CDTF">2020-10-12T13:22:40Z</dcterms:modified>
</cp:coreProperties>
</file>