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20"/>
  </p:notesMasterIdLst>
  <p:sldIdLst>
    <p:sldId id="379" r:id="rId2"/>
    <p:sldId id="374" r:id="rId3"/>
    <p:sldId id="376" r:id="rId4"/>
    <p:sldId id="377" r:id="rId5"/>
    <p:sldId id="378" r:id="rId6"/>
    <p:sldId id="289" r:id="rId7"/>
    <p:sldId id="362" r:id="rId8"/>
    <p:sldId id="340" r:id="rId9"/>
    <p:sldId id="365" r:id="rId10"/>
    <p:sldId id="366" r:id="rId11"/>
    <p:sldId id="367" r:id="rId12"/>
    <p:sldId id="368" r:id="rId13"/>
    <p:sldId id="373" r:id="rId14"/>
    <p:sldId id="372" r:id="rId15"/>
    <p:sldId id="337" r:id="rId16"/>
    <p:sldId id="298" r:id="rId17"/>
    <p:sldId id="380" r:id="rId18"/>
    <p:sldId id="381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50021"/>
    <a:srgbClr val="9C2457"/>
    <a:srgbClr val="9933FF"/>
    <a:srgbClr val="990099"/>
    <a:srgbClr val="0000FF"/>
    <a:srgbClr val="006600"/>
    <a:srgbClr val="60338D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152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1BB80D9-1078-4D76-9CCC-80E8A201F263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B34031C-2F8C-4EC7-82D7-A4A441CA5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519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D68C7-3AA7-4EAA-98DD-BE2A59D27D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93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CCFD7-1A21-46C4-8EC8-9B17705CCCC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52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A0ED-394D-49DC-A184-88B675781F09}" type="datetimeFigureOut">
              <a:rPr lang="en-US" smtClean="0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0B1474-6454-45A5-9A4A-B250E513FC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312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19C077-40BE-4BB1-86CB-82DCF8A92C5C}" type="datetimeFigureOut">
              <a:rPr lang="en-US" smtClean="0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F4F197-EEF2-4AF2-BA64-B068AD85C5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211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989F02-7090-4E69-ACF4-E4A5846B3EF5}" type="datetimeFigureOut">
              <a:rPr lang="en-US" smtClean="0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1F9B07-5DC4-43EA-9550-27869ADEE3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92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C4FFBA-BA0D-439C-B04C-3EA808CB52F6}" type="datetimeFigureOut">
              <a:rPr lang="en-US" smtClean="0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7D967-B8E8-4A62-BBD9-899EDD817C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14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1871BD-B8DB-4E98-8E1C-742E9F99FDE7}" type="datetimeFigureOut">
              <a:rPr lang="en-US" smtClean="0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11CD90-032C-4973-9093-23BBF8078E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35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848EEA-B4D0-4B20-BAA0-4C366E928219}" type="datetimeFigureOut">
              <a:rPr lang="en-US" smtClean="0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B245C-76EA-43D6-A3AA-3C38FFEC01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24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BAB609-DAA9-42C8-8F7D-1646C7DCF7D9}" type="datetimeFigureOut">
              <a:rPr lang="en-US" smtClean="0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E90EC6-0954-46A7-B284-6F536EA610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80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78F98E-93C2-4BDE-9D12-D0D60BC99529}" type="datetimeFigureOut">
              <a:rPr lang="en-US" smtClean="0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F59681-7926-4F4B-AE5C-D0DA0E70BC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4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6BEBB2-FE73-4F14-9555-FE86307D5DCD}" type="datetimeFigureOut">
              <a:rPr lang="en-US" smtClean="0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552CDE-0871-4AA7-B14B-7DD8D6EAFF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14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5736B1-638A-47FC-B964-AA3429127A62}" type="datetimeFigureOut">
              <a:rPr lang="en-US" smtClean="0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7774B0-8EE6-4A24-94EE-04A1E60655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926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8691E2-766E-4AB6-8F18-9A8615BF16A1}" type="datetimeFigureOut">
              <a:rPr lang="en-US" smtClean="0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BB0D24-ECFD-4092-9FFA-6998381828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349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564C65D-EA36-47BC-AEE8-8402286C1BF7}" type="datetimeFigureOut">
              <a:rPr lang="en-US" smtClean="0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0070122-B563-4122-B3D0-AD0C4287C1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63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NUL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ummaysalma203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016000" y="381000"/>
            <a:ext cx="6934200" cy="5214223"/>
            <a:chOff x="1211941" y="957977"/>
            <a:chExt cx="6705600" cy="5214223"/>
          </a:xfrm>
        </p:grpSpPr>
        <p:sp>
          <p:nvSpPr>
            <p:cNvPr id="3" name="TextBox 2"/>
            <p:cNvSpPr txBox="1"/>
            <p:nvPr/>
          </p:nvSpPr>
          <p:spPr>
            <a:xfrm>
              <a:off x="1408442" y="957977"/>
              <a:ext cx="6410848" cy="1328023"/>
            </a:xfrm>
            <a:prstGeom prst="flowChartAlternateProcess">
              <a:avLst/>
            </a:prstGeom>
            <a:ln>
              <a:solidFill>
                <a:schemeClr val="accent3"/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57150" dist="38100" dir="5400000" algn="ctr" rotWithShape="0">
                <a:schemeClr val="accent2">
                  <a:shade val="9000"/>
                  <a:alpha val="48000"/>
                  <a:satMod val="105000"/>
                </a:scheme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7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সবাইকে</a:t>
              </a:r>
              <a:r>
                <a:rPr lang="en-US" sz="7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7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endPara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1941" y="2362200"/>
              <a:ext cx="6705600" cy="3810000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</p:grpSp>
    </p:spTree>
    <p:extLst>
      <p:ext uri="{BB962C8B-B14F-4D97-AF65-F5344CB8AC3E}">
        <p14:creationId xmlns:p14="http://schemas.microsoft.com/office/powerpoint/2010/main" val="197215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Sumon\Desktop\Pic of ourput device\images (1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381000"/>
            <a:ext cx="3670300" cy="338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1749272"/>
            <a:ext cx="2209800" cy="646331"/>
          </a:xfrm>
          <a:prstGeom prst="rightArrowCallou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প্রিন্টার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0900" y="4191000"/>
            <a:ext cx="7848600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প্রিন্টার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বহুল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ছাপানো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মুদ্রেণের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30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Sumon\Desktop\Pic of ourput device\download (3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47800"/>
            <a:ext cx="4343400" cy="331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86200" y="379006"/>
            <a:ext cx="1447800" cy="990124"/>
          </a:xfrm>
          <a:prstGeom prst="downArrowCallou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স্পীকার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4876800"/>
            <a:ext cx="52578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স্পীকারের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শোনা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Sumon\Desktop\Pic of ourput device\images (2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1331119"/>
            <a:ext cx="5181600" cy="331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7600" y="152399"/>
            <a:ext cx="1790700" cy="1178719"/>
          </a:xfrm>
          <a:prstGeom prst="downArrowCallou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প্লটার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2450" y="4899680"/>
            <a:ext cx="800100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যতটা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ততটা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দীর্ঘ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কাগজে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প্লটার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মুদ্রণ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70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2278578" y="1371600"/>
            <a:ext cx="4115425" cy="1168539"/>
          </a:xfrm>
          <a:prstGeom prst="ellipse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04375" y="3330714"/>
            <a:ext cx="4863832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মুদ্রণে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প্লটারের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03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38200" y="4419600"/>
            <a:ext cx="7543799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প্রজেক্টরের মাধ্যমে বড় পর্দায়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দৃশ্য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ানো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3200400" y="439579"/>
            <a:ext cx="3158237" cy="1084421"/>
          </a:xfrm>
          <a:prstGeom prst="downArrowCallout">
            <a:avLst>
              <a:gd name="adj1" fmla="val 25000"/>
              <a:gd name="adj2" fmla="val 25000"/>
              <a:gd name="adj3" fmla="val 17077"/>
              <a:gd name="adj4" fmla="val 64977"/>
            </a:avLst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মাল্টিমিয়া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প্রজেক্টর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Users\Sumon\Desktop\Pic of ourput device\image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71625"/>
            <a:ext cx="4572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27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00399" y="1863298"/>
            <a:ext cx="26670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onut 1"/>
          <p:cNvSpPr/>
          <p:nvPr/>
        </p:nvSpPr>
        <p:spPr>
          <a:xfrm>
            <a:off x="1447800" y="3483520"/>
            <a:ext cx="6400800" cy="1081980"/>
          </a:xfrm>
          <a:prstGeom prst="donu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৫টি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প্রজেক্টরের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06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968500" y="990600"/>
            <a:ext cx="4724400" cy="152829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bn-BD" sz="8000" b="1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68500" y="27432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কুইজ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4200" y="3505200"/>
            <a:ext cx="2133600" cy="895826"/>
          </a:xfrm>
          <a:prstGeom prst="downArrowCallou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8570953"/>
              </p:ext>
            </p:extLst>
          </p:nvPr>
        </p:nvGraphicFramePr>
        <p:xfrm>
          <a:off x="3797300" y="46482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97300" y="46482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895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4342031"/>
            <a:ext cx="7086600" cy="646331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আউট</a:t>
            </a:r>
            <a:r>
              <a:rPr lang="bn-BD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পুটডিভাই</a:t>
            </a:r>
            <a:r>
              <a:rPr lang="en-US" sz="36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সের</a:t>
            </a:r>
            <a:r>
              <a:rPr lang="en-US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340211" y="1204770"/>
            <a:ext cx="4234977" cy="2886075"/>
            <a:chOff x="1190171" y="472836"/>
            <a:chExt cx="6781800" cy="3718164"/>
          </a:xfrm>
        </p:grpSpPr>
        <p:sp>
          <p:nvSpPr>
            <p:cNvPr id="2" name="TextBox 1"/>
            <p:cNvSpPr txBox="1"/>
            <p:nvPr/>
          </p:nvSpPr>
          <p:spPr>
            <a:xfrm>
              <a:off x="1469434" y="472836"/>
              <a:ext cx="5857201" cy="1189537"/>
            </a:xfrm>
            <a:prstGeom prst="rect">
              <a:avLst/>
            </a:prstGeom>
            <a:noFill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5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171" y="1618735"/>
              <a:ext cx="6781800" cy="2572265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</p:grpSp>
    </p:spTree>
    <p:extLst>
      <p:ext uri="{BB962C8B-B14F-4D97-AF65-F5344CB8AC3E}">
        <p14:creationId xmlns:p14="http://schemas.microsoft.com/office/powerpoint/2010/main" val="27042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24000" y="1905000"/>
            <a:ext cx="6248400" cy="2514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bn-BD" sz="13800" b="1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20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362200"/>
            <a:ext cx="46482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উম্মে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ছালমা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প্রদর্শক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জিয়া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বিজনেস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ম্যানেজমেন্ট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ইনস্টিটিউটি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পেকুয়া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কক্‌সবাজার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০১৮৭০৭১৬১৭৯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ummaysalma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203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@gmail.com</a:t>
            </a:r>
            <a:endParaRPr lang="en-US" sz="1600" b="1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876798" y="2286002"/>
            <a:ext cx="0" cy="3903821"/>
          </a:xfrm>
          <a:prstGeom prst="line">
            <a:avLst/>
          </a:prstGeom>
          <a:ln w="57150" cmpd="thinThick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800600" y="2441378"/>
            <a:ext cx="3962400" cy="34778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এইচ.এস.সি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বিএম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>
              <a:defRPr/>
            </a:pP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ম্পিউটার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অ্যাপ্লিকেশন-১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একাদশ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সিস্টেমের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bn-BD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৫০ মিনিট।</a:t>
            </a:r>
          </a:p>
          <a:p>
            <a:pPr algn="ctr">
              <a:defRPr/>
            </a:pP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 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০৬-০৯-২০২০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288" y="834889"/>
            <a:ext cx="1679713" cy="16797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0058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55638"/>
            <a:ext cx="8036718" cy="1320800"/>
          </a:xfrm>
        </p:spPr>
        <p:txBody>
          <a:bodyPr>
            <a:noAutofit/>
          </a:bodyPr>
          <a:lstStyle/>
          <a:p>
            <a:r>
              <a:rPr lang="bn-BD" sz="5625" b="1" dirty="0">
                <a:latin typeface="NikoshBAN" pitchFamily="2" charset="0"/>
                <a:cs typeface="NikoshBAN" pitchFamily="2" charset="0"/>
              </a:rPr>
              <a:t>এসো আমরা একটি ভিডিও </a:t>
            </a:r>
            <a:r>
              <a:rPr lang="bn-BD" sz="5625" b="1" dirty="0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5625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Content Placeholder 7">
            <a:hlinkClick r:id="" action="ppaction://ole?verb=0"/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6033059"/>
              </p:ext>
            </p:extLst>
          </p:nvPr>
        </p:nvGraphicFramePr>
        <p:xfrm>
          <a:off x="4271962" y="2590800"/>
          <a:ext cx="6858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71962" y="2590800"/>
                        <a:ext cx="6858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605D7-DDDB-413F-8089-E6E3B67A44A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4271962" y="1676400"/>
            <a:ext cx="642938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3602" y="3352800"/>
            <a:ext cx="8204597" cy="1320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828800" y="4114800"/>
            <a:ext cx="4495800" cy="1320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ডিভাইস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65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1371600" y="1219200"/>
            <a:ext cx="6120089" cy="1767862"/>
          </a:xfrm>
          <a:prstGeom prst="rect">
            <a:avLst/>
          </a:prstGeom>
          <a:noFill/>
        </p:spPr>
        <p:txBody>
          <a:bodyPr vert="horz" wrap="square" lIns="107765" tIns="53883" rIns="107765" bIns="53883" rtlCol="0" anchor="ctr">
            <a:spAutoFit/>
          </a:bodyPr>
          <a:lstStyle/>
          <a:p>
            <a:r>
              <a:rPr lang="bn-BD" sz="10781" b="1" u="sng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6188" b="1" u="sng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জকের </a:t>
            </a:r>
            <a:r>
              <a:rPr lang="bn-BD" sz="6188" b="1" u="sng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পাঠ-</a:t>
            </a:r>
            <a:endParaRPr lang="en-US" sz="6188" b="1" u="sng" dirty="0">
              <a:ln>
                <a:solidFill>
                  <a:srgbClr val="00B05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1752601" y="3203578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  </a:t>
            </a:r>
            <a:r>
              <a:rPr lang="bn-BD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605D7-DDDB-413F-8089-E6E3B67A44A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33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605D7-DDDB-413F-8089-E6E3B67A44A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9600" y="1676400"/>
            <a:ext cx="7924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এ পাঠে শিক্ষার্থীরা .......</a:t>
            </a:r>
          </a:p>
          <a:p>
            <a:pPr marL="514350" indent="-514350">
              <a:buAutoNum type="arabicPeriod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ডিভাইস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কি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ব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লতে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 marL="514350" indent="-514350">
              <a:buFontTx/>
              <a:buAutoNum type="arabicPeriod" startAt="2"/>
            </a:pPr>
            <a:r>
              <a:rPr lang="bn-IN" sz="3200" b="1" dirty="0">
                <a:latin typeface="NikoshBAN" pitchFamily="2" charset="0"/>
                <a:cs typeface="NikoshBAN" pitchFamily="2" charset="0"/>
              </a:rPr>
              <a:t>বিভিন্ন প্রকার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তালিকা তৈরী করতে পারবে।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AutoNum type="arabicPeriod" startAt="2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ডিভাইস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ব্যবহা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 পারবে।</a:t>
            </a:r>
            <a:endParaRPr lang="bn-IN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02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28600"/>
            <a:ext cx="5729288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গুলো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--</a:t>
            </a:r>
            <a:endParaRPr lang="en-US" sz="2400" b="1" dirty="0"/>
          </a:p>
        </p:txBody>
      </p:sp>
      <p:pic>
        <p:nvPicPr>
          <p:cNvPr id="14338" name="Picture 2" descr="C:\Users\Sumon\Desktop\Pic of ourput device\images 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5704"/>
            <a:ext cx="2276475" cy="136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Sumon\Desktop\Pic of ourput device\images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1100478"/>
            <a:ext cx="2533650" cy="122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Sumon\Desktop\Pic of ourput device\images (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052852"/>
            <a:ext cx="2466975" cy="125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Sumon\Desktop\Pic of ourput device\download (10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67000"/>
            <a:ext cx="2514600" cy="170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:\Users\Sumon\Desktop\Pic of ourput device\download (15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2959993"/>
            <a:ext cx="1306831" cy="112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C:\Users\Sumon\Desktop\Pic of ourput device\images (5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965449"/>
            <a:ext cx="2562225" cy="121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59963" y="4758517"/>
            <a:ext cx="6457361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4466" y="2362200"/>
            <a:ext cx="10390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মনিটর</a:t>
            </a:r>
            <a:endParaRPr lang="en-US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4214479" y="2243193"/>
            <a:ext cx="10070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প্রিন্টার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6620209" y="2227948"/>
            <a:ext cx="12698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স্পীকার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1147174" y="4114800"/>
            <a:ext cx="8418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প্লটার</a:t>
            </a:r>
            <a:endParaRPr 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3657600" y="4038600"/>
            <a:ext cx="1313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হেডফোন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6324600" y="3987225"/>
            <a:ext cx="11849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প্রজেক্টর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4504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41228" y="469900"/>
            <a:ext cx="5197734" cy="9144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 ডিভাইস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6267" y="1657815"/>
            <a:ext cx="88053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যে ডিভাইস গুলোর মাধ্যমে কম্পিউটারে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তথ্য বা ইনপুটের ফলাফল দেখা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শোনা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যায় তাকে আউটপুট ডিভাইস বলে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যেমন-মনিটর, প্রিন্টা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স্পিকার ইত্যাদি।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410" name="Picture 2" descr="C:\Users\Sumon\Desktop\Pic of ourput device\images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3518126"/>
            <a:ext cx="2720459" cy="212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Sumon\Desktop\Pic of ourput device\images (1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18126"/>
            <a:ext cx="2445369" cy="212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Sumon\Desktop\Pic of ourput device\download (3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527652"/>
            <a:ext cx="244792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67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95600" y="1371600"/>
            <a:ext cx="3165244" cy="1081980"/>
          </a:xfrm>
          <a:prstGeom prst="ellipse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r>
              <a:rPr lang="bn-IN" sz="4400" b="1" dirty="0">
                <a:latin typeface="   নিকোশ ফন্ট"/>
              </a:rPr>
              <a:t> </a:t>
            </a:r>
            <a:endParaRPr lang="en-US" sz="4400" b="1" dirty="0">
              <a:latin typeface="   নিকোশ ফন্ট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40132" y="2973457"/>
            <a:ext cx="5476179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৫টি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ডিভাইসের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65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Sumon\Desktop\Pic of ourput device\images 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763290"/>
            <a:ext cx="4229099" cy="303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1500673"/>
            <a:ext cx="2286000" cy="830997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8842"/>
            </a:avLst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মনিটর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143000" y="3972461"/>
            <a:ext cx="6858000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মনিটর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প্রদর্শনের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18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2684</TotalTime>
  <Words>234</Words>
  <Application>Microsoft Office PowerPoint</Application>
  <PresentationFormat>On-screen Show (4:3)</PresentationFormat>
  <Paragraphs>59</Paragraphs>
  <Slides>18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Package</vt:lpstr>
      <vt:lpstr>PowerPoint Presentation</vt:lpstr>
      <vt:lpstr>PowerPoint Presentation</vt:lpstr>
      <vt:lpstr>এসো আমরা একটি ভিডিও দেখি</vt:lpstr>
      <vt:lpstr>আজকের পাঠ-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</dc:title>
  <dc:creator>Century</dc:creator>
  <cp:lastModifiedBy>Dell</cp:lastModifiedBy>
  <cp:revision>653</cp:revision>
  <dcterms:created xsi:type="dcterms:W3CDTF">2020-01-03T08:11:15Z</dcterms:created>
  <dcterms:modified xsi:type="dcterms:W3CDTF">2020-10-12T05:19:14Z</dcterms:modified>
</cp:coreProperties>
</file>