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8" r:id="rId2"/>
    <p:sldId id="342" r:id="rId3"/>
    <p:sldId id="327" r:id="rId4"/>
    <p:sldId id="346" r:id="rId5"/>
    <p:sldId id="343" r:id="rId6"/>
    <p:sldId id="359" r:id="rId7"/>
    <p:sldId id="360" r:id="rId8"/>
    <p:sldId id="362" r:id="rId9"/>
    <p:sldId id="363" r:id="rId10"/>
    <p:sldId id="364" r:id="rId11"/>
    <p:sldId id="365" r:id="rId12"/>
    <p:sldId id="366" r:id="rId13"/>
    <p:sldId id="367" r:id="rId14"/>
    <p:sldId id="326" r:id="rId15"/>
    <p:sldId id="369" r:id="rId16"/>
    <p:sldId id="368" r:id="rId17"/>
    <p:sldId id="370" r:id="rId18"/>
    <p:sldId id="339" r:id="rId19"/>
    <p:sldId id="357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DEDF4"/>
    <a:srgbClr val="AE2C83"/>
    <a:srgbClr val="FFFFFF"/>
    <a:srgbClr val="A40000"/>
    <a:srgbClr val="760000"/>
    <a:srgbClr val="4C0000"/>
    <a:srgbClr val="003CB4"/>
    <a:srgbClr val="0088B8"/>
    <a:srgbClr val="E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FDD1F-9D05-473A-AC18-8C4A7B1591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74F1-B601-44FA-A32B-52730E56D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8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374F1-B601-44FA-A32B-52730E56DF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8BED-A90D-4511-998E-58609BE1D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FB955-D581-43A9-BBC7-12D06322A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CD78-8FA0-4F9E-A3F7-2815E7E1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8EEA-8EAF-425E-AB0E-137379D3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7A6B5-51FB-474E-82A9-E2918041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54F3-AA43-4561-83C1-0722A103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A57BB-4886-4788-A0A5-A0AF106FD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C31AE-3933-4882-9D69-7B40C004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CB89-7DA7-4AF1-839C-0AF5294D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D044-213A-4CCC-A453-50932A7F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7EF7B-62BF-488A-9571-41A43EDE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41C7C-22CC-4B29-86ED-858F639DA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E705-EA59-4B28-A932-76B1748F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AA0A8-C5E2-4023-9CEE-07D31B0A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F755E-1A01-4030-97CB-D7944F4B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4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9657" y="159658"/>
            <a:ext cx="11872686" cy="6516914"/>
          </a:xfrm>
          <a:prstGeom prst="frame">
            <a:avLst>
              <a:gd name="adj1" fmla="val 2657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1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E2A3-02A4-4869-89FB-05BAFE20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8A9ED-9556-4E19-B922-5D445504F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67A1-61BA-41BE-920E-C69FBA4B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15F8-715A-4B9F-A382-EAD5181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E42F-DE57-42B2-AEDE-DE6E4B94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91A0-8CF4-4710-B29C-6234AA22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564D-927C-4061-89F0-0D143E941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6A61-7082-4188-8C37-2292CB8B3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CAFCF-A740-476E-B3C7-4901EEA1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C07BE-8E0A-4698-9FB1-0F46EA9E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896CF-D92B-49AE-80AE-A5DFD4CE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4E29-CBB2-49DE-BB4B-636C753F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11599-248A-4CF2-9B30-11FFA014F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BBC4A-C6B6-4499-94A0-2A893A7F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12A74-918B-43EE-9C60-83C8BD8B9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59595-0390-4A1D-BD52-338519F4A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C5E2F-48ED-444E-97D2-73A1301D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05B01-DCC5-46C5-BA28-7E6CAC3C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3FAE4-2782-4B86-B8DE-25638EC5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5959-81DD-4DAE-840F-AD900D9F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ABA6B-F014-462D-8010-CB04F301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1BC85-B0AA-41D8-BBA3-46FBBD25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0250C-AD47-40AC-915B-A8018D26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69F3A-754B-4C70-8B63-2C2D4BB2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CCD81-5739-4A57-8933-74E4FD11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ED54-91DA-4F56-996C-7EC3FC87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5F36-B3AD-4ECB-A5EB-98BBA487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9329-8E5D-4B6F-8959-9E5637F5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6B0B3-D637-48E8-806F-D6E97A12D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838B1-AB23-4DD9-AE33-B03FAEB4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2EB4C-6167-4D0B-BB01-DD7DE956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44B30-F065-4A1D-9B63-61C8E367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D9E8-A08E-4B80-BF0D-2F433892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6443A-6AA6-4988-B6BB-1B396A4BE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2AA86-A04C-487E-917C-DB0F1766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4AA51-E817-4655-AE8F-D1986C94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4A070-5193-4C24-A8D1-5EB65414821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D544F-AB73-48F6-956B-D6EE0829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91027-6369-4BBA-8C4E-DD77EC2B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8F856D-CB2F-4981-95CF-290F8064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A42862-704F-4EC5-89D9-3C78E5886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8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56744E-6AA2-42BC-905A-5268A7B87AF9}"/>
              </a:ext>
            </a:extLst>
          </p:cNvPr>
          <p:cNvSpPr/>
          <p:nvPr userDrawn="1"/>
        </p:nvSpPr>
        <p:spPr>
          <a:xfrm>
            <a:off x="143692" y="104502"/>
            <a:ext cx="11874138" cy="6622869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8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14D72-2323-45FA-B7F4-3F68DFDF67E6}"/>
              </a:ext>
            </a:extLst>
          </p:cNvPr>
          <p:cNvSpPr/>
          <p:nvPr userDrawn="1"/>
        </p:nvSpPr>
        <p:spPr>
          <a:xfrm>
            <a:off x="339634" y="235131"/>
            <a:ext cx="11560629" cy="63224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AB3FE-1E2F-4E27-903E-EB9ADD055349}"/>
              </a:ext>
            </a:extLst>
          </p:cNvPr>
          <p:cNvSpPr/>
          <p:nvPr userDrawn="1"/>
        </p:nvSpPr>
        <p:spPr>
          <a:xfrm>
            <a:off x="10340221" y="6134632"/>
            <a:ext cx="1560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/>
              </a:rPr>
              <a:t>Hafiza</a:t>
            </a:r>
            <a:r>
              <a:rPr lang="en-US" sz="1600" b="1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/>
              </a:rPr>
              <a:t>  </a:t>
            </a:r>
            <a:r>
              <a:rPr lang="en-US" sz="1600" b="1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/>
              </a:rPr>
              <a:t>Khanam</a:t>
            </a:r>
            <a:endParaRPr lang="en-US" sz="1600" dirty="0">
              <a:solidFill>
                <a:schemeClr val="tx1"/>
              </a:solidFill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0286"/>
            <a:ext cx="11737975" cy="6216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15" y="1487070"/>
            <a:ext cx="28680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891549"/>
                </a:solidFill>
                <a:latin typeface="Ravie" panose="04040805050809020602" pitchFamily="82" charset="0"/>
              </a:rPr>
              <a:t>Dear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383077"/>
            <a:ext cx="4887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Ravie" panose="04040805050809020602" pitchFamily="82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4781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2856" y="250373"/>
            <a:ext cx="6328229" cy="4103913"/>
            <a:chOff x="333828" y="250373"/>
            <a:chExt cx="11538855" cy="5497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5" cy="54972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1"/>
              <a:ext cx="899886" cy="22678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3828" y="4354286"/>
            <a:ext cx="11538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Maliha</a:t>
            </a:r>
            <a:r>
              <a:rPr lang="en-US" sz="3200" b="1" dirty="0" smtClean="0"/>
              <a:t> is </a:t>
            </a:r>
            <a:r>
              <a:rPr lang="en-US" sz="3200" b="1" dirty="0" err="1" smtClean="0">
                <a:solidFill>
                  <a:srgbClr val="C00000"/>
                </a:solidFill>
              </a:rPr>
              <a:t>B</a:t>
            </a:r>
            <a:r>
              <a:rPr lang="en-US" sz="3200" b="1" dirty="0" err="1" smtClean="0"/>
              <a:t>angladeshi.She</a:t>
            </a:r>
            <a:r>
              <a:rPr lang="en-US" sz="3200" b="1" dirty="0" smtClean="0"/>
              <a:t> comes from </a:t>
            </a:r>
            <a:r>
              <a:rPr lang="en-US" sz="3200" b="1" dirty="0" err="1" smtClean="0"/>
              <a:t>Dhaka.Dhaka</a:t>
            </a:r>
            <a:r>
              <a:rPr lang="en-US" sz="3200" b="1" dirty="0" smtClean="0"/>
              <a:t> is the capital of </a:t>
            </a:r>
            <a:r>
              <a:rPr lang="en-US" sz="3200" b="1" dirty="0" smtClean="0">
                <a:solidFill>
                  <a:srgbClr val="C00000"/>
                </a:solidFill>
              </a:rPr>
              <a:t>B</a:t>
            </a:r>
            <a:r>
              <a:rPr lang="en-US" sz="3200" b="1" dirty="0" smtClean="0"/>
              <a:t>angladesh.</a:t>
            </a:r>
            <a:r>
              <a:rPr lang="en-US" sz="3200" b="1" dirty="0"/>
              <a:t> </a:t>
            </a:r>
            <a:r>
              <a:rPr lang="en-US" sz="3200" b="1" dirty="0" err="1" smtClean="0"/>
              <a:t>Maliha</a:t>
            </a:r>
            <a:r>
              <a:rPr lang="en-US" sz="3200" b="1" dirty="0" smtClean="0"/>
              <a:t> lives near the </a:t>
            </a:r>
            <a:r>
              <a:rPr lang="en-US" sz="3200" b="1" dirty="0" err="1" smtClean="0"/>
              <a:t>Buriganga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River.The</a:t>
            </a:r>
            <a:r>
              <a:rPr lang="en-US" sz="3200" b="1" dirty="0" smtClean="0"/>
              <a:t> river is very </a:t>
            </a:r>
            <a:r>
              <a:rPr lang="en-US" sz="3200" b="1" dirty="0" err="1" smtClean="0"/>
              <a:t>big.In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June,July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August,there</a:t>
            </a:r>
            <a:r>
              <a:rPr lang="en-US" sz="3200" b="1" dirty="0" smtClean="0"/>
              <a:t> is a lot of rain in Bangladesh.</a:t>
            </a:r>
            <a:endParaRPr lang="en-US" sz="3200" b="1" dirty="0"/>
          </a:p>
        </p:txBody>
      </p:sp>
      <p:sp>
        <p:nvSpPr>
          <p:cNvPr id="6" name="Oval Callout 5"/>
          <p:cNvSpPr/>
          <p:nvPr/>
        </p:nvSpPr>
        <p:spPr>
          <a:xfrm>
            <a:off x="6908799" y="250373"/>
            <a:ext cx="4717143" cy="3526972"/>
          </a:xfrm>
          <a:prstGeom prst="wedgeEllipseCallout">
            <a:avLst/>
          </a:prstGeom>
          <a:solidFill>
            <a:srgbClr val="FFDDDD"/>
          </a:solidFill>
          <a:ln w="571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name of the country is always  written in capital letters.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2856" y="250373"/>
            <a:ext cx="6328229" cy="4103913"/>
            <a:chOff x="333828" y="250373"/>
            <a:chExt cx="11538855" cy="5497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5" cy="54972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1"/>
              <a:ext cx="899886" cy="22678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3828" y="4354286"/>
            <a:ext cx="11538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Maliha</a:t>
            </a:r>
            <a:r>
              <a:rPr lang="en-US" sz="3200" b="1" dirty="0" smtClean="0"/>
              <a:t> is </a:t>
            </a:r>
            <a:r>
              <a:rPr lang="en-US" sz="3200" b="1" dirty="0" err="1" smtClean="0"/>
              <a:t>Bangladeshi.She</a:t>
            </a:r>
            <a:r>
              <a:rPr lang="en-US" sz="3200" b="1" dirty="0" smtClean="0"/>
              <a:t> comes from </a:t>
            </a:r>
            <a:r>
              <a:rPr lang="en-US" sz="3200" b="1" dirty="0" err="1" smtClean="0">
                <a:solidFill>
                  <a:srgbClr val="C00000"/>
                </a:solidFill>
              </a:rPr>
              <a:t>D</a:t>
            </a:r>
            <a:r>
              <a:rPr lang="en-US" sz="3200" b="1" dirty="0" err="1" smtClean="0"/>
              <a:t>haka.</a:t>
            </a:r>
            <a:r>
              <a:rPr lang="en-US" sz="3200" b="1" dirty="0" err="1" smtClean="0">
                <a:solidFill>
                  <a:srgbClr val="C00000"/>
                </a:solidFill>
              </a:rPr>
              <a:t>D</a:t>
            </a:r>
            <a:r>
              <a:rPr lang="en-US" sz="3200" b="1" dirty="0" err="1" smtClean="0"/>
              <a:t>haka</a:t>
            </a:r>
            <a:r>
              <a:rPr lang="en-US" sz="3200" b="1" dirty="0" smtClean="0"/>
              <a:t> is the capital of Bangladesh.</a:t>
            </a:r>
            <a:r>
              <a:rPr lang="en-US" sz="3200" b="1" dirty="0"/>
              <a:t> </a:t>
            </a:r>
            <a:r>
              <a:rPr lang="en-US" sz="3200" b="1" dirty="0" err="1" smtClean="0"/>
              <a:t>Maliha</a:t>
            </a:r>
            <a:r>
              <a:rPr lang="en-US" sz="3200" b="1" dirty="0" smtClean="0"/>
              <a:t> lives near the </a:t>
            </a:r>
            <a:r>
              <a:rPr lang="en-US" sz="3200" b="1" dirty="0" err="1" smtClean="0"/>
              <a:t>Buriganga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River.The</a:t>
            </a:r>
            <a:r>
              <a:rPr lang="en-US" sz="3200" b="1" dirty="0" smtClean="0"/>
              <a:t> river is very </a:t>
            </a:r>
            <a:r>
              <a:rPr lang="en-US" sz="3200" b="1" dirty="0" err="1" smtClean="0"/>
              <a:t>big.In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June,July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August,there</a:t>
            </a:r>
            <a:r>
              <a:rPr lang="en-US" sz="3200" b="1" dirty="0" smtClean="0"/>
              <a:t> is a lot of rain in Bangladesh.</a:t>
            </a:r>
            <a:endParaRPr lang="en-US" sz="3200" b="1" dirty="0"/>
          </a:p>
        </p:txBody>
      </p:sp>
      <p:sp>
        <p:nvSpPr>
          <p:cNvPr id="6" name="Oval Callout 5"/>
          <p:cNvSpPr/>
          <p:nvPr/>
        </p:nvSpPr>
        <p:spPr>
          <a:xfrm>
            <a:off x="6908799" y="250373"/>
            <a:ext cx="4717143" cy="3526972"/>
          </a:xfrm>
          <a:prstGeom prst="wedgeEllipseCallou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name of the country is always  written in capital letters.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2856" y="250373"/>
            <a:ext cx="6328229" cy="4103913"/>
            <a:chOff x="333828" y="250373"/>
            <a:chExt cx="11538855" cy="5497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5" cy="54972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1"/>
              <a:ext cx="899886" cy="22678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3828" y="4354286"/>
            <a:ext cx="11538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Maliha</a:t>
            </a:r>
            <a:r>
              <a:rPr lang="en-US" sz="3200" b="1" dirty="0" smtClean="0"/>
              <a:t> is </a:t>
            </a:r>
            <a:r>
              <a:rPr lang="en-US" sz="3200" b="1" dirty="0" err="1" smtClean="0"/>
              <a:t>Bangladeshi.She</a:t>
            </a:r>
            <a:r>
              <a:rPr lang="en-US" sz="3200" b="1" dirty="0" smtClean="0"/>
              <a:t> comes from </a:t>
            </a:r>
            <a:r>
              <a:rPr lang="en-US" sz="3200" b="1" dirty="0" err="1" smtClean="0"/>
              <a:t>Dhaka.Dhaka</a:t>
            </a:r>
            <a:r>
              <a:rPr lang="en-US" sz="3200" b="1" dirty="0" smtClean="0"/>
              <a:t> is the capital of Bangladesh.</a:t>
            </a:r>
            <a:r>
              <a:rPr lang="en-US" sz="3200" b="1" dirty="0"/>
              <a:t> </a:t>
            </a:r>
            <a:r>
              <a:rPr lang="en-US" sz="3200" b="1" dirty="0" err="1" smtClean="0"/>
              <a:t>Maliha</a:t>
            </a:r>
            <a:r>
              <a:rPr lang="en-US" sz="3200" b="1" dirty="0" smtClean="0"/>
              <a:t> lives near the </a:t>
            </a:r>
            <a:r>
              <a:rPr lang="en-US" sz="3200" b="1" dirty="0" err="1" smtClean="0">
                <a:solidFill>
                  <a:srgbClr val="C00000"/>
                </a:solidFill>
              </a:rPr>
              <a:t>B</a:t>
            </a:r>
            <a:r>
              <a:rPr lang="en-US" sz="3200" b="1" dirty="0" err="1" smtClean="0"/>
              <a:t>uriganga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R</a:t>
            </a:r>
            <a:r>
              <a:rPr lang="en-US" sz="3200" b="1" dirty="0" err="1" smtClean="0"/>
              <a:t>iver.The</a:t>
            </a:r>
            <a:r>
              <a:rPr lang="en-US" sz="3200" b="1" dirty="0" smtClean="0"/>
              <a:t> river is very </a:t>
            </a:r>
            <a:r>
              <a:rPr lang="en-US" sz="3200" b="1" dirty="0" err="1" smtClean="0"/>
              <a:t>big.In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June,July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August,there</a:t>
            </a:r>
            <a:r>
              <a:rPr lang="en-US" sz="3200" b="1" dirty="0" smtClean="0"/>
              <a:t> is a lot of rain in Bangladesh.</a:t>
            </a:r>
            <a:endParaRPr lang="en-US" sz="3200" b="1" dirty="0"/>
          </a:p>
        </p:txBody>
      </p:sp>
      <p:sp>
        <p:nvSpPr>
          <p:cNvPr id="6" name="Oval Callout 5"/>
          <p:cNvSpPr/>
          <p:nvPr/>
        </p:nvSpPr>
        <p:spPr>
          <a:xfrm>
            <a:off x="6908799" y="250373"/>
            <a:ext cx="4717143" cy="3526972"/>
          </a:xfrm>
          <a:prstGeom prst="wedgeEllipseCallout">
            <a:avLst/>
          </a:prstGeom>
          <a:solidFill>
            <a:srgbClr val="FFDDDD"/>
          </a:solidFill>
          <a:ln w="571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name of the river is always  written in capital letters.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2856" y="250373"/>
            <a:ext cx="6328229" cy="4103913"/>
            <a:chOff x="333828" y="250373"/>
            <a:chExt cx="11538855" cy="5497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5" cy="54972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1"/>
              <a:ext cx="899886" cy="22678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3828" y="4354286"/>
            <a:ext cx="11538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Maliha</a:t>
            </a:r>
            <a:r>
              <a:rPr lang="en-US" sz="3200" b="1" dirty="0" smtClean="0"/>
              <a:t> is </a:t>
            </a:r>
            <a:r>
              <a:rPr lang="en-US" sz="3200" b="1" dirty="0" err="1" smtClean="0"/>
              <a:t>Bangladeshi.She</a:t>
            </a:r>
            <a:r>
              <a:rPr lang="en-US" sz="3200" b="1" dirty="0" smtClean="0"/>
              <a:t> comes from </a:t>
            </a:r>
            <a:r>
              <a:rPr lang="en-US" sz="3200" b="1" dirty="0" err="1" smtClean="0"/>
              <a:t>Dhaka.Dhaka</a:t>
            </a:r>
            <a:r>
              <a:rPr lang="en-US" sz="3200" b="1" dirty="0" smtClean="0"/>
              <a:t> is the capital of Bangladesh.</a:t>
            </a:r>
            <a:r>
              <a:rPr lang="en-US" sz="3200" b="1" dirty="0"/>
              <a:t> </a:t>
            </a:r>
            <a:r>
              <a:rPr lang="en-US" sz="3200" b="1" dirty="0" err="1" smtClean="0"/>
              <a:t>Maliha</a:t>
            </a:r>
            <a:r>
              <a:rPr lang="en-US" sz="3200" b="1" dirty="0" smtClean="0"/>
              <a:t> lives near the </a:t>
            </a:r>
            <a:r>
              <a:rPr lang="en-US" sz="3200" b="1" dirty="0" err="1" smtClean="0"/>
              <a:t>Buriganga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River.The</a:t>
            </a:r>
            <a:r>
              <a:rPr lang="en-US" sz="3200" b="1" dirty="0" smtClean="0"/>
              <a:t> river is very </a:t>
            </a:r>
            <a:r>
              <a:rPr lang="en-US" sz="3200" b="1" dirty="0" err="1" smtClean="0"/>
              <a:t>big.In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J</a:t>
            </a:r>
            <a:r>
              <a:rPr lang="en-US" sz="3200" b="1" dirty="0" err="1" smtClean="0"/>
              <a:t>une,</a:t>
            </a:r>
            <a:r>
              <a:rPr lang="en-US" sz="3200" b="1" dirty="0" err="1" smtClean="0">
                <a:solidFill>
                  <a:srgbClr val="C00000"/>
                </a:solidFill>
              </a:rPr>
              <a:t>J</a:t>
            </a:r>
            <a:r>
              <a:rPr lang="en-US" sz="3200" b="1" dirty="0" err="1" smtClean="0"/>
              <a:t>uly</a:t>
            </a:r>
            <a:r>
              <a:rPr lang="en-US" sz="3200" b="1" dirty="0" smtClean="0"/>
              <a:t> and </a:t>
            </a:r>
            <a:r>
              <a:rPr lang="en-US" sz="3200" b="1" dirty="0" err="1" smtClean="0">
                <a:solidFill>
                  <a:srgbClr val="C00000"/>
                </a:solidFill>
              </a:rPr>
              <a:t>A</a:t>
            </a:r>
            <a:r>
              <a:rPr lang="en-US" sz="3200" b="1" dirty="0" err="1" smtClean="0"/>
              <a:t>ugust,there</a:t>
            </a:r>
            <a:r>
              <a:rPr lang="en-US" sz="3200" b="1" dirty="0" smtClean="0"/>
              <a:t> is a lot of rain in Bangladesh.</a:t>
            </a:r>
            <a:endParaRPr lang="en-US" sz="3200" b="1" dirty="0"/>
          </a:p>
        </p:txBody>
      </p:sp>
      <p:sp>
        <p:nvSpPr>
          <p:cNvPr id="6" name="Oval Callout 5"/>
          <p:cNvSpPr/>
          <p:nvPr/>
        </p:nvSpPr>
        <p:spPr>
          <a:xfrm>
            <a:off x="6908799" y="250373"/>
            <a:ext cx="4717143" cy="3526972"/>
          </a:xfrm>
          <a:prstGeom prst="wedgeEllipseCallout">
            <a:avLst/>
          </a:prstGeom>
          <a:solidFill>
            <a:srgbClr val="FDEDF4"/>
          </a:solidFill>
          <a:ln w="571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name of the month is always  written in capital letters.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3382727" y="440140"/>
            <a:ext cx="497443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4" y="1770743"/>
            <a:ext cx="4631336" cy="4195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1770743"/>
            <a:ext cx="4542971" cy="4195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2"/>
          <p:cNvSpPr/>
          <p:nvPr/>
        </p:nvSpPr>
        <p:spPr>
          <a:xfrm>
            <a:off x="508000" y="348343"/>
            <a:ext cx="2989943" cy="2902857"/>
          </a:xfrm>
          <a:prstGeom prst="donut">
            <a:avLst>
              <a:gd name="adj" fmla="val 6971"/>
            </a:avLst>
          </a:prstGeom>
          <a:solidFill>
            <a:srgbClr val="AE2C8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47056" y="769256"/>
            <a:ext cx="2111829" cy="2061029"/>
          </a:xfrm>
          <a:prstGeom prst="ellipse">
            <a:avLst/>
          </a:prstGeom>
          <a:solidFill>
            <a:srgbClr val="AE2C8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Group work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09257" y="348343"/>
            <a:ext cx="6662057" cy="2786743"/>
          </a:xfrm>
          <a:prstGeom prst="rightArrow">
            <a:avLst>
              <a:gd name="adj1" fmla="val 53125"/>
              <a:gd name="adj2" fmla="val 50000"/>
            </a:avLst>
          </a:prstGeom>
          <a:solidFill>
            <a:srgbClr val="AE2C8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Read the text in your group properly.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06400" y="3149600"/>
            <a:ext cx="112050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Maliha</a:t>
            </a:r>
            <a:r>
              <a:rPr lang="en-US" sz="4000" b="1" dirty="0"/>
              <a:t> is </a:t>
            </a:r>
            <a:r>
              <a:rPr lang="en-US" sz="4000" b="1" dirty="0" err="1"/>
              <a:t>Bangladeshi.She</a:t>
            </a:r>
            <a:r>
              <a:rPr lang="en-US" sz="4000" b="1" dirty="0"/>
              <a:t> comes from </a:t>
            </a:r>
            <a:r>
              <a:rPr lang="en-US" sz="4000" b="1" dirty="0" err="1"/>
              <a:t>Dhaka.Dhaka</a:t>
            </a:r>
            <a:r>
              <a:rPr lang="en-US" sz="4000" b="1" dirty="0"/>
              <a:t> is the capital of Bangladesh. </a:t>
            </a:r>
            <a:r>
              <a:rPr lang="en-US" sz="4000" b="1" dirty="0" err="1"/>
              <a:t>Maliha</a:t>
            </a:r>
            <a:r>
              <a:rPr lang="en-US" sz="4000" b="1" dirty="0"/>
              <a:t> lives near the </a:t>
            </a:r>
            <a:r>
              <a:rPr lang="en-US" sz="4000" b="1" dirty="0" err="1"/>
              <a:t>Buriganga</a:t>
            </a:r>
            <a:r>
              <a:rPr lang="en-US" sz="4000" b="1" dirty="0"/>
              <a:t> </a:t>
            </a:r>
            <a:r>
              <a:rPr lang="en-US" sz="4000" b="1" dirty="0" err="1"/>
              <a:t>River.The</a:t>
            </a:r>
            <a:r>
              <a:rPr lang="en-US" sz="4000" b="1" dirty="0"/>
              <a:t> river is very </a:t>
            </a:r>
            <a:r>
              <a:rPr lang="en-US" sz="4000" b="1" dirty="0" err="1"/>
              <a:t>big.In</a:t>
            </a:r>
            <a:r>
              <a:rPr lang="en-US" sz="4000" b="1" dirty="0"/>
              <a:t> </a:t>
            </a:r>
            <a:r>
              <a:rPr lang="en-US" sz="4000" b="1" dirty="0" err="1"/>
              <a:t>June,July</a:t>
            </a:r>
            <a:r>
              <a:rPr lang="en-US" sz="4000" b="1" dirty="0"/>
              <a:t> and </a:t>
            </a:r>
            <a:r>
              <a:rPr lang="en-US" sz="4000" b="1" dirty="0" err="1"/>
              <a:t>August,there</a:t>
            </a:r>
            <a:r>
              <a:rPr lang="en-US" sz="4000" b="1" dirty="0"/>
              <a:t> is a lot of rain in Bangladesh.</a:t>
            </a:r>
          </a:p>
        </p:txBody>
      </p:sp>
    </p:spTree>
    <p:extLst>
      <p:ext uri="{BB962C8B-B14F-4D97-AF65-F5344CB8AC3E}">
        <p14:creationId xmlns:p14="http://schemas.microsoft.com/office/powerpoint/2010/main" val="353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3828" y="250373"/>
            <a:ext cx="5094515" cy="4103913"/>
            <a:chOff x="333828" y="250373"/>
            <a:chExt cx="11538855" cy="5497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5" cy="54972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1"/>
              <a:ext cx="899886" cy="22678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3828" y="4354286"/>
            <a:ext cx="11538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M</a:t>
            </a:r>
            <a:r>
              <a:rPr lang="en-US" sz="3200" b="1" dirty="0" err="1" smtClean="0"/>
              <a:t>aliha</a:t>
            </a:r>
            <a:r>
              <a:rPr lang="en-US" sz="3200" b="1" dirty="0" smtClean="0"/>
              <a:t> is </a:t>
            </a:r>
            <a:r>
              <a:rPr lang="en-US" sz="3200" b="1" dirty="0" err="1" smtClean="0">
                <a:solidFill>
                  <a:srgbClr val="C00000"/>
                </a:solidFill>
              </a:rPr>
              <a:t>B</a:t>
            </a:r>
            <a:r>
              <a:rPr lang="en-US" sz="3200" b="1" dirty="0" err="1" smtClean="0"/>
              <a:t>angladeshi.</a:t>
            </a:r>
            <a:r>
              <a:rPr lang="en-US" sz="3200" b="1" dirty="0" err="1" smtClean="0">
                <a:solidFill>
                  <a:srgbClr val="C00000"/>
                </a:solidFill>
              </a:rPr>
              <a:t>S</a:t>
            </a:r>
            <a:r>
              <a:rPr lang="en-US" sz="3200" b="1" dirty="0" err="1" smtClean="0"/>
              <a:t>he</a:t>
            </a:r>
            <a:r>
              <a:rPr lang="en-US" sz="3200" b="1" dirty="0" smtClean="0"/>
              <a:t> comes from </a:t>
            </a:r>
            <a:r>
              <a:rPr lang="en-US" sz="3200" b="1" dirty="0" err="1" smtClean="0">
                <a:solidFill>
                  <a:srgbClr val="C00000"/>
                </a:solidFill>
              </a:rPr>
              <a:t>D</a:t>
            </a:r>
            <a:r>
              <a:rPr lang="en-US" sz="3200" b="1" dirty="0" err="1" smtClean="0"/>
              <a:t>haka.</a:t>
            </a:r>
            <a:r>
              <a:rPr lang="en-US" sz="3200" b="1" dirty="0" err="1" smtClean="0">
                <a:solidFill>
                  <a:srgbClr val="C00000"/>
                </a:solidFill>
              </a:rPr>
              <a:t>D</a:t>
            </a:r>
            <a:r>
              <a:rPr lang="en-US" sz="3200" b="1" dirty="0" err="1" smtClean="0"/>
              <a:t>haka</a:t>
            </a:r>
            <a:r>
              <a:rPr lang="en-US" sz="3200" b="1" dirty="0" smtClean="0"/>
              <a:t> is the capital of </a:t>
            </a:r>
            <a:r>
              <a:rPr lang="en-US" sz="3200" b="1" dirty="0" smtClean="0">
                <a:solidFill>
                  <a:srgbClr val="C00000"/>
                </a:solidFill>
              </a:rPr>
              <a:t>B</a:t>
            </a:r>
            <a:r>
              <a:rPr lang="en-US" sz="3200" b="1" dirty="0" smtClean="0"/>
              <a:t>angladesh.</a:t>
            </a: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</a:t>
            </a:r>
            <a:r>
              <a:rPr lang="en-US" sz="3200" b="1" dirty="0" err="1" smtClean="0"/>
              <a:t>aliha</a:t>
            </a:r>
            <a:r>
              <a:rPr lang="en-US" sz="3200" b="1" dirty="0" smtClean="0"/>
              <a:t> lives near the </a:t>
            </a:r>
            <a:r>
              <a:rPr lang="en-US" sz="3200" b="1" dirty="0" err="1" smtClean="0">
                <a:solidFill>
                  <a:srgbClr val="C00000"/>
                </a:solidFill>
              </a:rPr>
              <a:t>B</a:t>
            </a:r>
            <a:r>
              <a:rPr lang="en-US" sz="3200" b="1" dirty="0" err="1" smtClean="0"/>
              <a:t>uriganga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R</a:t>
            </a:r>
            <a:r>
              <a:rPr lang="en-US" sz="3200" b="1" dirty="0" err="1" smtClean="0"/>
              <a:t>iver.</a:t>
            </a:r>
            <a:r>
              <a:rPr lang="en-US" sz="3200" b="1" dirty="0" err="1" smtClean="0">
                <a:solidFill>
                  <a:srgbClr val="C00000"/>
                </a:solidFill>
              </a:rPr>
              <a:t>T</a:t>
            </a:r>
            <a:r>
              <a:rPr lang="en-US" sz="3200" b="1" dirty="0" err="1" smtClean="0"/>
              <a:t>he</a:t>
            </a:r>
            <a:r>
              <a:rPr lang="en-US" sz="3200" b="1" dirty="0" smtClean="0"/>
              <a:t> river is very </a:t>
            </a:r>
            <a:r>
              <a:rPr lang="en-US" sz="3200" b="1" dirty="0" err="1" smtClean="0"/>
              <a:t>big.</a:t>
            </a:r>
            <a:r>
              <a:rPr lang="en-US" sz="3200" b="1" dirty="0" err="1" smtClean="0">
                <a:solidFill>
                  <a:srgbClr val="C00000"/>
                </a:solidFill>
              </a:rPr>
              <a:t>I</a:t>
            </a:r>
            <a:r>
              <a:rPr lang="en-US" sz="3200" b="1" dirty="0" err="1" smtClean="0"/>
              <a:t>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J</a:t>
            </a:r>
            <a:r>
              <a:rPr lang="en-US" sz="3200" b="1" dirty="0" err="1" smtClean="0"/>
              <a:t>une,</a:t>
            </a:r>
            <a:r>
              <a:rPr lang="en-US" sz="3200" b="1" dirty="0" err="1" smtClean="0">
                <a:solidFill>
                  <a:srgbClr val="C00000"/>
                </a:solidFill>
              </a:rPr>
              <a:t>J</a:t>
            </a:r>
            <a:r>
              <a:rPr lang="en-US" sz="3200" b="1" dirty="0" err="1" smtClean="0"/>
              <a:t>uly</a:t>
            </a:r>
            <a:r>
              <a:rPr lang="en-US" sz="3200" b="1" dirty="0" smtClean="0"/>
              <a:t> and </a:t>
            </a:r>
            <a:r>
              <a:rPr lang="en-US" sz="3200" b="1" dirty="0" err="1" smtClean="0">
                <a:solidFill>
                  <a:srgbClr val="C00000"/>
                </a:solidFill>
              </a:rPr>
              <a:t>A</a:t>
            </a:r>
            <a:r>
              <a:rPr lang="en-US" sz="3200" b="1" dirty="0" err="1" smtClean="0"/>
              <a:t>ugust,there</a:t>
            </a:r>
            <a:r>
              <a:rPr lang="en-US" sz="3200" b="1" dirty="0" smtClean="0"/>
              <a:t> is a lot of rain in </a:t>
            </a:r>
            <a:r>
              <a:rPr lang="en-US" sz="3200" b="1" dirty="0" smtClean="0">
                <a:solidFill>
                  <a:srgbClr val="C00000"/>
                </a:solidFill>
              </a:rPr>
              <a:t>B</a:t>
            </a:r>
            <a:r>
              <a:rPr lang="en-US" sz="3200" b="1" dirty="0" smtClean="0"/>
              <a:t>angladesh.</a:t>
            </a:r>
            <a:endParaRPr lang="en-US" sz="3200" b="1" dirty="0"/>
          </a:p>
        </p:txBody>
      </p:sp>
      <p:sp>
        <p:nvSpPr>
          <p:cNvPr id="6" name="Cloud 5"/>
          <p:cNvSpPr/>
          <p:nvPr/>
        </p:nvSpPr>
        <p:spPr>
          <a:xfrm>
            <a:off x="6103256" y="955711"/>
            <a:ext cx="5138057" cy="3497943"/>
          </a:xfrm>
          <a:prstGeom prst="cloud">
            <a:avLst/>
          </a:prstGeom>
          <a:solidFill>
            <a:srgbClr val="FFDDDD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Underline words with capital letters.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5471884" y="206973"/>
            <a:ext cx="1509486" cy="1582058"/>
          </a:xfrm>
          <a:prstGeom prst="flowChartMagneticTape">
            <a:avLst/>
          </a:prstGeom>
          <a:solidFill>
            <a:srgbClr val="AE2C8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Pair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06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773715" y="275771"/>
            <a:ext cx="4223657" cy="827314"/>
          </a:xfrm>
          <a:prstGeom prst="flowChartTerminator">
            <a:avLst/>
          </a:prstGeom>
          <a:solidFill>
            <a:srgbClr val="AE2C83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Individual work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4457" y="1451429"/>
            <a:ext cx="1133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Write the sentences correctly in your exercise book.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57" y="2569028"/>
            <a:ext cx="5065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1.dev  lives in </a:t>
            </a:r>
            <a:r>
              <a:rPr lang="en-US" sz="3200" b="1" dirty="0" err="1" smtClean="0"/>
              <a:t>rengpur</a:t>
            </a:r>
            <a:r>
              <a:rPr lang="en-US" sz="3200" b="1" dirty="0" smtClean="0"/>
              <a:t> .</a:t>
            </a:r>
          </a:p>
          <a:p>
            <a:r>
              <a:rPr lang="en-US" sz="3200" b="1" dirty="0" smtClean="0"/>
              <a:t>2.rahin is </a:t>
            </a:r>
            <a:r>
              <a:rPr lang="en-US" sz="3200" b="1" dirty="0" err="1" smtClean="0"/>
              <a:t>bangladeshi</a:t>
            </a:r>
            <a:r>
              <a:rPr lang="en-US" sz="3200" b="1" dirty="0"/>
              <a:t> 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885543" y="25690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/>
              <a:t>1.Dev  </a:t>
            </a:r>
            <a:r>
              <a:rPr lang="en-US" sz="3600" b="1" dirty="0"/>
              <a:t>lives in </a:t>
            </a:r>
            <a:r>
              <a:rPr lang="en-US" sz="3600" b="1" dirty="0" err="1" smtClean="0"/>
              <a:t>Rengpur</a:t>
            </a:r>
            <a:r>
              <a:rPr lang="en-US" sz="3600" b="1" dirty="0" smtClean="0"/>
              <a:t> </a:t>
            </a:r>
            <a:r>
              <a:rPr lang="en-US" sz="3600" b="1" dirty="0"/>
              <a:t>.</a:t>
            </a:r>
          </a:p>
          <a:p>
            <a:r>
              <a:rPr lang="en-US" sz="3600" b="1" dirty="0" smtClean="0"/>
              <a:t>2.Rahin </a:t>
            </a:r>
            <a:r>
              <a:rPr lang="en-US" sz="3600" b="1" dirty="0"/>
              <a:t>is </a:t>
            </a:r>
            <a:r>
              <a:rPr lang="en-US" sz="3600" b="1" dirty="0" smtClean="0"/>
              <a:t>Bangladeshi </a:t>
            </a:r>
            <a:r>
              <a:rPr lang="en-US" sz="3600" b="1" dirty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85371" y="2685143"/>
            <a:ext cx="203200" cy="422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56342" y="3157201"/>
            <a:ext cx="203200" cy="422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496457" y="3157201"/>
            <a:ext cx="203200" cy="422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83857" y="2626296"/>
            <a:ext cx="203200" cy="422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1E83F-FC6C-4DDC-9BC6-0C44FAF9E05C}"/>
              </a:ext>
            </a:extLst>
          </p:cNvPr>
          <p:cNvSpPr txBox="1"/>
          <p:nvPr/>
        </p:nvSpPr>
        <p:spPr>
          <a:xfrm>
            <a:off x="3715658" y="176312"/>
            <a:ext cx="3060453" cy="830997"/>
          </a:xfrm>
          <a:prstGeom prst="rect">
            <a:avLst/>
          </a:prstGeom>
          <a:noFill/>
          <a:ln>
            <a:solidFill>
              <a:srgbClr val="89154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886" y="1084253"/>
            <a:ext cx="1095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Correct the sentences. Then write them in your exercise book.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1886" y="1607473"/>
            <a:ext cx="5341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1.he comes from </a:t>
            </a:r>
            <a:r>
              <a:rPr lang="en-US" sz="3200" dirty="0" err="1" smtClean="0"/>
              <a:t>chittagong</a:t>
            </a:r>
            <a:endParaRPr lang="en-US" sz="3200" dirty="0" smtClean="0"/>
          </a:p>
          <a:p>
            <a:r>
              <a:rPr lang="en-US" sz="3200" dirty="0" smtClean="0"/>
              <a:t>2.chittagong is a big city in </a:t>
            </a:r>
            <a:r>
              <a:rPr lang="en-US" sz="3200" dirty="0" err="1" smtClean="0"/>
              <a:t>bangladesh</a:t>
            </a:r>
            <a:endParaRPr lang="en-US" sz="3200" dirty="0" smtClean="0"/>
          </a:p>
          <a:p>
            <a:r>
              <a:rPr lang="en-US" sz="3200" dirty="0" smtClean="0"/>
              <a:t>3.it rains a lot in august  </a:t>
            </a:r>
            <a:r>
              <a:rPr lang="en-US" sz="3200" dirty="0" err="1" smtClean="0"/>
              <a:t>september</a:t>
            </a:r>
            <a:r>
              <a:rPr lang="en-US" sz="3200" dirty="0" smtClean="0"/>
              <a:t> and </a:t>
            </a:r>
            <a:r>
              <a:rPr lang="en-US" sz="3200" dirty="0" err="1" smtClean="0"/>
              <a:t>october</a:t>
            </a:r>
            <a:endParaRPr lang="en-US" sz="3200" dirty="0" smtClean="0"/>
          </a:p>
          <a:p>
            <a:r>
              <a:rPr lang="en-US" sz="3200" dirty="0" smtClean="0"/>
              <a:t>4.barisal </a:t>
            </a:r>
            <a:r>
              <a:rPr lang="en-US" sz="3200" dirty="0" err="1" smtClean="0"/>
              <a:t>comilla</a:t>
            </a:r>
            <a:r>
              <a:rPr lang="en-US" sz="3200" dirty="0" smtClean="0"/>
              <a:t> and </a:t>
            </a:r>
            <a:r>
              <a:rPr lang="en-US" sz="3200" dirty="0" err="1" smtClean="0"/>
              <a:t>gazipur</a:t>
            </a:r>
            <a:r>
              <a:rPr lang="en-US" sz="3200" dirty="0" smtClean="0"/>
              <a:t> are big cities in </a:t>
            </a:r>
            <a:r>
              <a:rPr lang="en-US" sz="3200" dirty="0" err="1" smtClean="0"/>
              <a:t>bangladesh</a:t>
            </a:r>
            <a:endParaRPr lang="en-US" sz="3200" dirty="0" smtClean="0"/>
          </a:p>
          <a:p>
            <a:r>
              <a:rPr lang="en-US" sz="3200" dirty="0" smtClean="0"/>
              <a:t>5.the </a:t>
            </a:r>
            <a:r>
              <a:rPr lang="en-US" sz="3200" dirty="0" err="1" smtClean="0"/>
              <a:t>jamuna</a:t>
            </a:r>
            <a:r>
              <a:rPr lang="en-US" sz="3200" dirty="0" smtClean="0"/>
              <a:t> river is very big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3143" y="1607473"/>
            <a:ext cx="59798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1.He </a:t>
            </a:r>
            <a:r>
              <a:rPr lang="en-US" sz="3200" dirty="0"/>
              <a:t>comes from </a:t>
            </a:r>
            <a:r>
              <a:rPr lang="en-US" sz="3200" dirty="0" smtClean="0"/>
              <a:t>Chittagong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2.Chittagong </a:t>
            </a:r>
            <a:r>
              <a:rPr lang="en-US" sz="3200" dirty="0"/>
              <a:t>is a big city in </a:t>
            </a:r>
            <a:r>
              <a:rPr lang="en-US" sz="3200" dirty="0" smtClean="0"/>
              <a:t>Bangladesh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3.It </a:t>
            </a:r>
            <a:r>
              <a:rPr lang="en-US" sz="3200" dirty="0"/>
              <a:t>rains a lot in </a:t>
            </a:r>
            <a:r>
              <a:rPr lang="en-US" sz="3200" dirty="0" smtClean="0"/>
              <a:t>August,  September </a:t>
            </a:r>
            <a:r>
              <a:rPr lang="en-US" sz="3200" dirty="0"/>
              <a:t>and </a:t>
            </a:r>
            <a:r>
              <a:rPr lang="en-US" sz="3200" dirty="0" smtClean="0"/>
              <a:t>October.</a:t>
            </a:r>
            <a:endParaRPr lang="en-US" sz="3200" dirty="0"/>
          </a:p>
          <a:p>
            <a:r>
              <a:rPr lang="en-US" sz="3200" dirty="0" smtClean="0"/>
              <a:t>4.Barisal, </a:t>
            </a:r>
            <a:r>
              <a:rPr lang="en-US" sz="3200" dirty="0" err="1"/>
              <a:t>comilla</a:t>
            </a:r>
            <a:r>
              <a:rPr lang="en-US" sz="3200" dirty="0"/>
              <a:t> and </a:t>
            </a:r>
            <a:r>
              <a:rPr lang="en-US" sz="3200" dirty="0" err="1"/>
              <a:t>gazipur</a:t>
            </a:r>
            <a:r>
              <a:rPr lang="en-US" sz="3200" dirty="0"/>
              <a:t> are big cities in </a:t>
            </a:r>
            <a:r>
              <a:rPr lang="en-US" sz="3200" dirty="0" smtClean="0"/>
              <a:t>Bangladesh.</a:t>
            </a:r>
            <a:endParaRPr lang="en-US" sz="3200" dirty="0"/>
          </a:p>
          <a:p>
            <a:r>
              <a:rPr lang="en-US" sz="3200" dirty="0" smtClean="0"/>
              <a:t>5.The </a:t>
            </a:r>
            <a:r>
              <a:rPr lang="en-US" sz="3200" dirty="0" err="1" smtClean="0"/>
              <a:t>Jamuna</a:t>
            </a:r>
            <a:r>
              <a:rPr lang="en-US" sz="3200" dirty="0" smtClean="0"/>
              <a:t> </a:t>
            </a:r>
            <a:r>
              <a:rPr lang="en-US" sz="3200" dirty="0"/>
              <a:t>river is very </a:t>
            </a:r>
            <a:r>
              <a:rPr lang="en-US" sz="3200" dirty="0" smtClean="0"/>
              <a:t>big.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38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57" y="604157"/>
            <a:ext cx="67781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AE2C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dirty="0">
              <a:ln/>
              <a:solidFill>
                <a:srgbClr val="AE2C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900" y="22987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You have to practice  activity C of your English book at page 64. </a:t>
            </a:r>
          </a:p>
        </p:txBody>
      </p:sp>
    </p:spTree>
    <p:extLst>
      <p:ext uri="{BB962C8B-B14F-4D97-AF65-F5344CB8AC3E}">
        <p14:creationId xmlns:p14="http://schemas.microsoft.com/office/powerpoint/2010/main" val="9296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299" y="1675227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Hafiza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Khanam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.                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teacher.</a:t>
            </a:r>
          </a:p>
          <a:p>
            <a:pPr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99 No.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Nilokhi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Govt. Primary School.</a:t>
            </a:r>
          </a:p>
          <a:p>
            <a:pPr>
              <a:defRPr/>
            </a:pP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Sadar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>
              <a:defRPr/>
            </a:pP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0886" y="1440047"/>
            <a:ext cx="5410199" cy="48320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Three  Subject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English</a:t>
            </a:r>
          </a:p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32.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Punctuation and capital letters.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Lesson:1-3,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 algn="ctr">
              <a:defRPr/>
            </a:pP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Page 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64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50E742-CEC0-4C6D-964C-473D74523930}"/>
              </a:ext>
            </a:extLst>
          </p:cNvPr>
          <p:cNvSpPr/>
          <p:nvPr/>
        </p:nvSpPr>
        <p:spPr>
          <a:xfrm>
            <a:off x="3337019" y="204605"/>
            <a:ext cx="52719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3" b="97689" l="25455" r="75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95" y="1036998"/>
            <a:ext cx="3039683" cy="37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boy and girl clipart png » PNG Image">
            <a:extLst>
              <a:ext uri="{FF2B5EF4-FFF2-40B4-BE49-F238E27FC236}">
                <a16:creationId xmlns:a16="http://schemas.microsoft.com/office/drawing/2014/main" id="{76DAA744-2340-4733-B196-923D0E6B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3" y="302161"/>
            <a:ext cx="6089552" cy="62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7091974" y="2274838"/>
            <a:ext cx="3985386" cy="280076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Good 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39816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A6765-A942-458D-BDEB-F167BC4811AB}"/>
              </a:ext>
            </a:extLst>
          </p:cNvPr>
          <p:cNvSpPr/>
          <p:nvPr/>
        </p:nvSpPr>
        <p:spPr>
          <a:xfrm>
            <a:off x="3276600" y="1143000"/>
            <a:ext cx="6917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Lets </a:t>
            </a:r>
            <a:r>
              <a:rPr lang="en-US" sz="6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watch </a:t>
            </a:r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the video</a:t>
            </a:r>
          </a:p>
        </p:txBody>
      </p:sp>
      <p:sp>
        <p:nvSpPr>
          <p:cNvPr id="2" name="Rectangle 1"/>
          <p:cNvSpPr/>
          <p:nvPr/>
        </p:nvSpPr>
        <p:spPr>
          <a:xfrm>
            <a:off x="757055" y="5164574"/>
            <a:ext cx="74045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We were watching a video.</a:t>
            </a:r>
          </a:p>
          <a:p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Now tell me what about the video is?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76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932921"/>
              </p:ext>
            </p:extLst>
          </p:nvPr>
        </p:nvGraphicFramePr>
        <p:xfrm>
          <a:off x="4316413" y="3206750"/>
          <a:ext cx="35591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ackager Shell Object" showAsIcon="1" r:id="rId3" imgW="3558600" imgH="440280" progId="Package">
                  <p:embed/>
                </p:oleObj>
              </mc:Choice>
              <mc:Fallback>
                <p:oleObj name="Packager Shell Object" showAsIcon="1" r:id="rId3" imgW="35586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413" y="3206750"/>
                        <a:ext cx="355917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945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1033932" y="2444899"/>
            <a:ext cx="8464311" cy="2123658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Punctuation and capital letters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51A142-DC00-4544-8AD1-ED463691BBCF}"/>
              </a:ext>
            </a:extLst>
          </p:cNvPr>
          <p:cNvSpPr/>
          <p:nvPr/>
        </p:nvSpPr>
        <p:spPr>
          <a:xfrm>
            <a:off x="2745682" y="609600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D97882-7EC2-4339-A87E-00F8CE64CDFF}"/>
              </a:ext>
            </a:extLst>
          </p:cNvPr>
          <p:cNvGrpSpPr/>
          <p:nvPr/>
        </p:nvGrpSpPr>
        <p:grpSpPr>
          <a:xfrm>
            <a:off x="9452523" y="583442"/>
            <a:ext cx="1371600" cy="1295400"/>
            <a:chOff x="6553200" y="1524000"/>
            <a:chExt cx="2286000" cy="2209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6553200" y="1524000"/>
              <a:ext cx="2286000" cy="2209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89DF66-571D-460A-9F6B-1E72866F3BBD}"/>
                </a:ext>
              </a:extLst>
            </p:cNvPr>
            <p:cNvSpPr/>
            <p:nvPr/>
          </p:nvSpPr>
          <p:spPr>
            <a:xfrm>
              <a:off x="6629400" y="1524000"/>
              <a:ext cx="2057400" cy="1905000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69920" y="1508761"/>
            <a:ext cx="8138160" cy="822349"/>
          </a:xfrm>
          <a:prstGeom prst="roundRect">
            <a:avLst>
              <a:gd name="adj" fmla="val 0"/>
            </a:avLst>
          </a:prstGeom>
          <a:solidFill>
            <a:srgbClr val="AE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36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8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end of the lesson </a:t>
            </a:r>
            <a:r>
              <a:rPr lang="en-US" sz="336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students will be able---</a:t>
            </a:r>
          </a:p>
          <a:p>
            <a:endParaRPr lang="bn-BD" sz="336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72490" y="693695"/>
            <a:ext cx="2560320" cy="2286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760000"/>
              </a:gs>
              <a:gs pos="93805">
                <a:srgbClr val="AE2C83"/>
              </a:gs>
              <a:gs pos="19000">
                <a:srgbClr val="A4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8154" y="1347330"/>
            <a:ext cx="2194560" cy="97872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691F5D-61C0-4917-8961-87028A6DEA2B}"/>
              </a:ext>
            </a:extLst>
          </p:cNvPr>
          <p:cNvSpPr/>
          <p:nvPr/>
        </p:nvSpPr>
        <p:spPr>
          <a:xfrm>
            <a:off x="1662188" y="3043791"/>
            <a:ext cx="96458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7.1.1  recognize punctuation marks and read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accrdingly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5.1.1   use full stop.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5.1.2   use comma.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6.1.1   use capital letters for sentence beginnings.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6.1.2   use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letters for proper nouns.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97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3828" y="250373"/>
            <a:ext cx="11538857" cy="5497284"/>
            <a:chOff x="333828" y="250373"/>
            <a:chExt cx="11538857" cy="54972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7" cy="54972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0"/>
              <a:ext cx="899886" cy="226781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35429" y="5921197"/>
            <a:ext cx="730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do you see in the picture?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232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3828" y="250373"/>
            <a:ext cx="11538857" cy="4103913"/>
            <a:chOff x="333828" y="250373"/>
            <a:chExt cx="11538855" cy="5497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5" cy="54972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1"/>
              <a:ext cx="899886" cy="22678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3828" y="4354286"/>
            <a:ext cx="11538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Maliha</a:t>
            </a:r>
            <a:r>
              <a:rPr lang="en-US" sz="3200" b="1" dirty="0" smtClean="0"/>
              <a:t> is </a:t>
            </a:r>
            <a:r>
              <a:rPr lang="en-US" sz="3200" b="1" dirty="0" err="1" smtClean="0"/>
              <a:t>Bangladeshi.She</a:t>
            </a:r>
            <a:r>
              <a:rPr lang="en-US" sz="3200" b="1" dirty="0" smtClean="0"/>
              <a:t> comes from </a:t>
            </a:r>
            <a:r>
              <a:rPr lang="en-US" sz="3200" b="1" dirty="0" err="1" smtClean="0"/>
              <a:t>Dhaka.Dhaka</a:t>
            </a:r>
            <a:r>
              <a:rPr lang="en-US" sz="3200" b="1" dirty="0" smtClean="0"/>
              <a:t> is the capital of Bangladesh.</a:t>
            </a:r>
            <a:r>
              <a:rPr lang="en-US" sz="3200" b="1" dirty="0"/>
              <a:t> </a:t>
            </a:r>
            <a:r>
              <a:rPr lang="en-US" sz="3200" b="1" dirty="0" err="1" smtClean="0"/>
              <a:t>Maliha</a:t>
            </a:r>
            <a:r>
              <a:rPr lang="en-US" sz="3200" b="1" dirty="0" smtClean="0"/>
              <a:t> lives near the </a:t>
            </a:r>
            <a:r>
              <a:rPr lang="en-US" sz="3200" b="1" dirty="0" err="1" smtClean="0"/>
              <a:t>Buriganga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River.The</a:t>
            </a:r>
            <a:r>
              <a:rPr lang="en-US" sz="3200" b="1" dirty="0" smtClean="0"/>
              <a:t> river is very </a:t>
            </a:r>
            <a:r>
              <a:rPr lang="en-US" sz="3200" b="1" dirty="0" err="1" smtClean="0"/>
              <a:t>big.In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June,July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August,there</a:t>
            </a:r>
            <a:r>
              <a:rPr lang="en-US" sz="3200" b="1" dirty="0" smtClean="0"/>
              <a:t> is a lot of rain in Bangladesh.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47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2856" y="250373"/>
            <a:ext cx="6328229" cy="4103913"/>
            <a:chOff x="333828" y="250373"/>
            <a:chExt cx="11538855" cy="5497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5" cy="54972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1"/>
              <a:ext cx="899886" cy="22678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3828" y="4354286"/>
            <a:ext cx="11538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M</a:t>
            </a:r>
            <a:r>
              <a:rPr lang="en-US" sz="3200" b="1" dirty="0" err="1" smtClean="0"/>
              <a:t>aliha</a:t>
            </a:r>
            <a:r>
              <a:rPr lang="en-US" sz="3200" b="1" dirty="0" smtClean="0"/>
              <a:t> is </a:t>
            </a:r>
            <a:r>
              <a:rPr lang="en-US" sz="3200" b="1" dirty="0" err="1" smtClean="0"/>
              <a:t>Bangladeshi.</a:t>
            </a:r>
            <a:r>
              <a:rPr lang="en-US" sz="3200" b="1" dirty="0" err="1" smtClean="0">
                <a:solidFill>
                  <a:srgbClr val="C00000"/>
                </a:solidFill>
              </a:rPr>
              <a:t>S</a:t>
            </a:r>
            <a:r>
              <a:rPr lang="en-US" sz="3200" b="1" dirty="0" err="1" smtClean="0"/>
              <a:t>he</a:t>
            </a:r>
            <a:r>
              <a:rPr lang="en-US" sz="3200" b="1" dirty="0" smtClean="0"/>
              <a:t> comes from </a:t>
            </a:r>
            <a:r>
              <a:rPr lang="en-US" sz="3200" b="1" dirty="0" err="1" smtClean="0"/>
              <a:t>Dhaka.</a:t>
            </a:r>
            <a:r>
              <a:rPr lang="en-US" sz="3200" b="1" dirty="0" err="1" smtClean="0">
                <a:solidFill>
                  <a:srgbClr val="C00000"/>
                </a:solidFill>
              </a:rPr>
              <a:t>D</a:t>
            </a:r>
            <a:r>
              <a:rPr lang="en-US" sz="3200" b="1" dirty="0" err="1" smtClean="0"/>
              <a:t>haka</a:t>
            </a:r>
            <a:r>
              <a:rPr lang="en-US" sz="3200" b="1" dirty="0" smtClean="0"/>
              <a:t> is the capital of Bangladesh.</a:t>
            </a: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</a:t>
            </a:r>
            <a:r>
              <a:rPr lang="en-US" sz="3200" b="1" dirty="0" err="1" smtClean="0"/>
              <a:t>aliha</a:t>
            </a:r>
            <a:r>
              <a:rPr lang="en-US" sz="3200" b="1" dirty="0" smtClean="0"/>
              <a:t> lives near the </a:t>
            </a:r>
            <a:r>
              <a:rPr lang="en-US" sz="3200" b="1" dirty="0" err="1" smtClean="0"/>
              <a:t>Buriganga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River.</a:t>
            </a:r>
            <a:r>
              <a:rPr lang="en-US" sz="3200" b="1" dirty="0" err="1" smtClean="0">
                <a:solidFill>
                  <a:srgbClr val="C00000"/>
                </a:solidFill>
              </a:rPr>
              <a:t>T</a:t>
            </a:r>
            <a:r>
              <a:rPr lang="en-US" sz="3200" b="1" dirty="0" err="1" smtClean="0"/>
              <a:t>he</a:t>
            </a:r>
            <a:r>
              <a:rPr lang="en-US" sz="3200" b="1" dirty="0" smtClean="0"/>
              <a:t> river is very </a:t>
            </a:r>
            <a:r>
              <a:rPr lang="en-US" sz="3200" b="1" dirty="0" err="1" smtClean="0"/>
              <a:t>big.</a:t>
            </a:r>
            <a:r>
              <a:rPr lang="en-US" sz="3200" b="1" dirty="0" err="1" smtClean="0">
                <a:solidFill>
                  <a:srgbClr val="C00000"/>
                </a:solidFill>
              </a:rPr>
              <a:t>I</a:t>
            </a:r>
            <a:r>
              <a:rPr lang="en-US" sz="3200" b="1" dirty="0" err="1" smtClean="0"/>
              <a:t>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June,July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August,there</a:t>
            </a:r>
            <a:r>
              <a:rPr lang="en-US" sz="3200" b="1" dirty="0" smtClean="0"/>
              <a:t> is a lot of rain in Bangladesh.</a:t>
            </a:r>
            <a:endParaRPr lang="en-US" sz="3200" b="1" dirty="0"/>
          </a:p>
        </p:txBody>
      </p:sp>
      <p:sp>
        <p:nvSpPr>
          <p:cNvPr id="6" name="Oval Callout 5"/>
          <p:cNvSpPr/>
          <p:nvPr/>
        </p:nvSpPr>
        <p:spPr>
          <a:xfrm>
            <a:off x="6908799" y="250373"/>
            <a:ext cx="4717143" cy="3526972"/>
          </a:xfrm>
          <a:prstGeom prst="wedgeEllipseCallout">
            <a:avLst/>
          </a:prstGeom>
          <a:solidFill>
            <a:srgbClr val="FFDDDD"/>
          </a:solidFill>
          <a:ln w="571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first letter of the sentence has to be written in capital letters.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2856" y="250373"/>
            <a:ext cx="6328229" cy="4103913"/>
            <a:chOff x="333828" y="250373"/>
            <a:chExt cx="11538855" cy="54972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28" y="250373"/>
              <a:ext cx="11538855" cy="54972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" b="96488" l="26932" r="72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1" t="3386" r="27621" b="3810"/>
            <a:stretch/>
          </p:blipFill>
          <p:spPr>
            <a:xfrm>
              <a:off x="4368799" y="2311441"/>
              <a:ext cx="899886" cy="22678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33828" y="4354286"/>
            <a:ext cx="11538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M</a:t>
            </a:r>
            <a:r>
              <a:rPr lang="en-US" sz="3200" b="1" dirty="0" err="1" smtClean="0"/>
              <a:t>aliha</a:t>
            </a:r>
            <a:r>
              <a:rPr lang="en-US" sz="3200" b="1" dirty="0" smtClean="0"/>
              <a:t> is </a:t>
            </a:r>
            <a:r>
              <a:rPr lang="en-US" sz="3200" b="1" dirty="0" err="1" smtClean="0"/>
              <a:t>Bangladeshi.She</a:t>
            </a:r>
            <a:r>
              <a:rPr lang="en-US" sz="3200" b="1" dirty="0" smtClean="0"/>
              <a:t> comes from </a:t>
            </a:r>
            <a:r>
              <a:rPr lang="en-US" sz="3200" b="1" dirty="0" err="1" smtClean="0"/>
              <a:t>Dhaka.Dhaka</a:t>
            </a:r>
            <a:r>
              <a:rPr lang="en-US" sz="3200" b="1" dirty="0" smtClean="0"/>
              <a:t> is the capital of Bangladesh.</a:t>
            </a: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</a:t>
            </a:r>
            <a:r>
              <a:rPr lang="en-US" sz="3200" b="1" dirty="0" err="1" smtClean="0"/>
              <a:t>aliha</a:t>
            </a:r>
            <a:r>
              <a:rPr lang="en-US" sz="3200" b="1" dirty="0" smtClean="0"/>
              <a:t> lives near the </a:t>
            </a:r>
            <a:r>
              <a:rPr lang="en-US" sz="3200" b="1" dirty="0" err="1" smtClean="0"/>
              <a:t>Buriganga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River.The</a:t>
            </a:r>
            <a:r>
              <a:rPr lang="en-US" sz="3200" b="1" dirty="0" smtClean="0"/>
              <a:t> river is very </a:t>
            </a:r>
            <a:r>
              <a:rPr lang="en-US" sz="3200" b="1" dirty="0" err="1" smtClean="0"/>
              <a:t>big.In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June,July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August,there</a:t>
            </a:r>
            <a:r>
              <a:rPr lang="en-US" sz="3200" b="1" dirty="0" smtClean="0"/>
              <a:t> is a lot of rain in Bangladesh.</a:t>
            </a:r>
            <a:endParaRPr lang="en-US" sz="3200" b="1" dirty="0"/>
          </a:p>
        </p:txBody>
      </p:sp>
      <p:sp>
        <p:nvSpPr>
          <p:cNvPr id="6" name="Oval Callout 5"/>
          <p:cNvSpPr/>
          <p:nvPr/>
        </p:nvSpPr>
        <p:spPr>
          <a:xfrm>
            <a:off x="6908799" y="250373"/>
            <a:ext cx="4717143" cy="3526972"/>
          </a:xfrm>
          <a:prstGeom prst="wedgeEllipseCallou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People’s names are always  written in capital letters.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Widescreen</PresentationFormat>
  <Paragraphs>79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Ravie</vt:lpstr>
      <vt:lpstr>Times New Roman</vt:lpstr>
      <vt:lpstr>Vivaldi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2020-07-19T05:43:25Z</dcterms:created>
  <dcterms:modified xsi:type="dcterms:W3CDTF">2020-10-11T18:01:26Z</dcterms:modified>
</cp:coreProperties>
</file>