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71" r:id="rId6"/>
    <p:sldId id="262" r:id="rId7"/>
    <p:sldId id="263" r:id="rId8"/>
    <p:sldId id="264" r:id="rId9"/>
    <p:sldId id="265" r:id="rId10"/>
    <p:sldId id="266" r:id="rId11"/>
    <p:sldId id="270" r:id="rId12"/>
    <p:sldId id="272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B53E-F32D-4821-855E-A8ADC8997FD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9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B53E-F32D-4821-855E-A8ADC8997FD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8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B53E-F32D-4821-855E-A8ADC8997FD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36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B53E-F32D-4821-855E-A8ADC8997FD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9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B53E-F32D-4821-855E-A8ADC8997FD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1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B53E-F32D-4821-855E-A8ADC8997FD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6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B53E-F32D-4821-855E-A8ADC8997FD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5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B53E-F32D-4821-855E-A8ADC8997FD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67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B53E-F32D-4821-855E-A8ADC8997FD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7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B53E-F32D-4821-855E-A8ADC8997FD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71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B53E-F32D-4821-855E-A8ADC8997FD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2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6B53E-F32D-4821-855E-A8ADC8997FD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1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fif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292" y="3571875"/>
            <a:ext cx="4456833" cy="32861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7" y="3571876"/>
            <a:ext cx="4565054" cy="32432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3571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77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28600"/>
            <a:ext cx="6172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66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jMZ</a:t>
            </a:r>
            <a:r>
              <a:rPr lang="en-US" sz="6600" b="1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66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Ljvi</a:t>
            </a:r>
            <a:r>
              <a:rPr lang="en-US" sz="66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66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bvewj</a:t>
            </a:r>
            <a:endParaRPr lang="en-US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371600"/>
            <a:ext cx="8991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1| 	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_©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x‡`i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kvixwiK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gvbwmK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weKvk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NUvq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|         2 |	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bvejx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AR©‡b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| </a:t>
            </a:r>
          </a:p>
          <a:p>
            <a:pPr algn="just"/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3 |	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wPIwe‡bv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`‡bi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Avb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›`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jvf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pPr algn="just"/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4 |	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kixi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gb‡K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m‡ZR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iv‡L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pPr algn="just"/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5 |	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my›`i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PwiÎ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MV‡b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mnvqZv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| </a:t>
            </a:r>
          </a:p>
          <a:p>
            <a:pPr algn="just"/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6 |	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bvewj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AR©‡b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mnvqZv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|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9665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0"/>
            <a:ext cx="82295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GKK </a:t>
            </a:r>
            <a:r>
              <a:rPr lang="en-US" sz="6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    </a:t>
            </a:r>
            <a:r>
              <a:rPr lang="en-US" sz="6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mgqt</a:t>
            </a:r>
            <a:r>
              <a:rPr lang="en-US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 5 </a:t>
            </a:r>
            <a:r>
              <a:rPr lang="en-US" sz="6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wgwbU</a:t>
            </a:r>
            <a:endParaRPr lang="en-US" sz="6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752600"/>
            <a:ext cx="8305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jMZ</a:t>
            </a:r>
            <a:r>
              <a:rPr lang="en-US" sz="60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Ljv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LvZvq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wjL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8" y="2518496"/>
            <a:ext cx="4125192" cy="41251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161862"/>
            <a:ext cx="4257676" cy="3516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96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"/>
            <a:ext cx="8229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			</a:t>
            </a:r>
            <a:r>
              <a:rPr lang="en-US" sz="66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g~j¨vqb</a:t>
            </a:r>
            <a:endParaRPr lang="en-US" sz="6600" b="1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  <a:p>
            <a:endParaRPr lang="en-US" b="1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54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1 |   `</a:t>
            </a:r>
            <a:r>
              <a:rPr lang="en-US" sz="54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jMZ</a:t>
            </a:r>
            <a:r>
              <a:rPr lang="en-US" sz="54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54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54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?</a:t>
            </a:r>
          </a:p>
          <a:p>
            <a:r>
              <a:rPr lang="en-US" sz="54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2 |  †</a:t>
            </a:r>
            <a:r>
              <a:rPr lang="en-US" sz="54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bZ</a:t>
            </a:r>
            <a:r>
              <a:rPr lang="en-US" sz="54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„‡</a:t>
            </a:r>
            <a:r>
              <a:rPr lang="en-US" sz="54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Z¡i</a:t>
            </a:r>
            <a:r>
              <a:rPr lang="en-US" sz="54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weKvk</a:t>
            </a:r>
            <a:r>
              <a:rPr lang="en-US" sz="54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wKfv‡e</a:t>
            </a:r>
            <a:r>
              <a:rPr lang="en-US" sz="54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N‡U ?</a:t>
            </a:r>
          </a:p>
          <a:p>
            <a:r>
              <a:rPr lang="en-US" sz="5400" b="1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3 |  </a:t>
            </a:r>
            <a:r>
              <a:rPr lang="en-US" sz="5400" b="1" dirty="0" err="1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5400" b="1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5400" b="1" dirty="0" err="1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bvewj</a:t>
            </a:r>
            <a:r>
              <a:rPr lang="en-US" sz="5400" b="1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5400" b="1" dirty="0" err="1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5400" b="1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5400" b="1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5400" b="1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?</a:t>
            </a:r>
          </a:p>
          <a:p>
            <a:r>
              <a:rPr lang="en-US" sz="5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4  | </a:t>
            </a:r>
            <a:r>
              <a:rPr lang="en-US" sz="54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wKfv‡e</a:t>
            </a:r>
            <a:r>
              <a:rPr lang="en-US" sz="5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mybvMwiK</a:t>
            </a:r>
            <a:r>
              <a:rPr lang="en-US" sz="5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nIqv</a:t>
            </a:r>
            <a:r>
              <a:rPr lang="en-US" sz="5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m¤¢e 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8101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0800000" flipV="1">
            <a:off x="685800" y="533400"/>
            <a:ext cx="6477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</a:t>
            </a:r>
            <a:r>
              <a:rPr lang="en-US" sz="5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voxi</a:t>
            </a:r>
            <a:r>
              <a:rPr lang="en-US" sz="5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5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3733800"/>
            <a:ext cx="73151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6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jMZ</a:t>
            </a:r>
            <a:r>
              <a:rPr lang="en-US" sz="36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Ljvi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Kvi‡b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GKRb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_©xi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weKvk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N‡U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wj‡L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Avb‡e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1456731"/>
            <a:ext cx="7010398" cy="303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32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69592" cy="32766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57140"/>
            <a:ext cx="4724400" cy="35008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357140"/>
            <a:ext cx="4391891" cy="350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38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28600"/>
            <a:ext cx="40591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54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200" y="914400"/>
            <a:ext cx="44958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5400" b="1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</a:t>
            </a:r>
            <a:r>
              <a:rPr lang="en-US" sz="5400" b="1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5400" b="1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kvnRvjvj</a:t>
            </a:r>
            <a:r>
              <a:rPr lang="en-US" sz="5400" b="1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Lvb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000" b="1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4000" b="1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4000" b="1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( </a:t>
            </a:r>
            <a:r>
              <a:rPr lang="en-US" sz="4000" b="1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kixiPP©v</a:t>
            </a:r>
            <a:r>
              <a:rPr lang="en-US" sz="4000" b="1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Avãyj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KvBqyg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vwLj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gv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`ª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vmv</a:t>
            </a:r>
            <a:endParaRPr lang="en-US" sz="3200" b="1" dirty="0"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wÿb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cvi‡MÛvwiqv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KivbxMbR,XvKv</a:t>
            </a:r>
            <a:endParaRPr lang="en-US" sz="3200" b="1" dirty="0">
              <a:latin typeface="SutonnyMJ" pitchFamily="2" charset="0"/>
              <a:cs typeface="SutonnyMJ" pitchFamily="2" charset="0"/>
            </a:endParaRPr>
          </a:p>
          <a:p>
            <a:r>
              <a:rPr lang="en-US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gvevBj</a:t>
            </a:r>
            <a:r>
              <a:rPr lang="en-US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:-01757601696</a:t>
            </a:r>
          </a:p>
          <a:p>
            <a:r>
              <a:rPr lang="en-US" sz="24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B‡gBj</a:t>
            </a:r>
            <a:r>
              <a:rPr lang="en-US" sz="24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:-</a:t>
            </a:r>
            <a:r>
              <a:rPr lang="en-US" sz="2400" dirty="0">
                <a:solidFill>
                  <a:srgbClr val="C00000"/>
                </a:solidFill>
                <a:cs typeface="SutonnyMJ" pitchFamily="2" charset="0"/>
              </a:rPr>
              <a:t>shahjalaltitu@gmail.co</a:t>
            </a:r>
            <a:r>
              <a:rPr lang="en-US" sz="1600" dirty="0">
                <a:solidFill>
                  <a:srgbClr val="FF0000"/>
                </a:solidFill>
                <a:cs typeface="SutonnyMJ" pitchFamily="2" charset="0"/>
              </a:rPr>
              <a:t>m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1930"/>
            <a:ext cx="4495799" cy="570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152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10800000" flipV="1">
            <a:off x="990598" y="2315601"/>
            <a:ext cx="20574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b="1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µ‡KU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5638800"/>
            <a:ext cx="1905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b="1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n¨vÛej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10800000" flipV="1">
            <a:off x="6019799" y="5474532"/>
            <a:ext cx="18288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b="1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0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v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‡¯‹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Uej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00400" y="76200"/>
            <a:ext cx="3352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jMZ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Ljv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6800" y="2977321"/>
            <a:ext cx="350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dzUej</a:t>
            </a:r>
            <a:endParaRPr lang="en-US" sz="4000" dirty="0">
              <a:solidFill>
                <a:srgbClr val="C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" y="775526"/>
            <a:ext cx="4281488" cy="21200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740890"/>
            <a:ext cx="4038600" cy="212007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8" y="4015103"/>
            <a:ext cx="4274561" cy="211042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025825"/>
            <a:ext cx="3962400" cy="2088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7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0" y="3613666"/>
            <a:ext cx="4246420" cy="230959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3400" y="2819400"/>
            <a:ext cx="28955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e¨vWwg›Ub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H="1">
            <a:off x="4953000" y="2819400"/>
            <a:ext cx="4267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fwjej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0800000" flipV="1">
            <a:off x="2819400" y="59323"/>
            <a:ext cx="2438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jMZ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Ljv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5867400" y="5923264"/>
            <a:ext cx="27431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Lv</a:t>
            </a:r>
            <a:r>
              <a:rPr lang="en-US" sz="4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Lv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10800000" flipV="1">
            <a:off x="533400" y="6058764"/>
            <a:ext cx="243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nwK</a:t>
            </a: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4" y="990600"/>
            <a:ext cx="4238625" cy="17515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999086"/>
            <a:ext cx="4052885" cy="17430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613666"/>
            <a:ext cx="4052883" cy="230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71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619743">
            <a:off x="-932593" y="870059"/>
            <a:ext cx="62588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66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90800" y="1424057"/>
            <a:ext cx="6172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kÖbx</a:t>
            </a:r>
            <a:r>
              <a:rPr lang="en-US" sz="40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	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`kg</a:t>
            </a:r>
          </a:p>
          <a:p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sz="40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	:	</a:t>
            </a:r>
            <a:r>
              <a:rPr lang="en-US" sz="40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kvixwiK</a:t>
            </a:r>
            <a:r>
              <a:rPr lang="en-US" sz="40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,¯^</a:t>
            </a:r>
            <a:r>
              <a:rPr lang="en-US" sz="40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¯’¨ 			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weÁvb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Ljva~jv</a:t>
            </a:r>
            <a:endParaRPr lang="en-US" sz="40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: 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Aóg</a:t>
            </a:r>
            <a:endParaRPr lang="en-US" sz="40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40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	:	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jMZ</a:t>
            </a:r>
            <a:r>
              <a:rPr lang="en-US" sz="40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Ljv</a:t>
            </a:r>
            <a:endParaRPr lang="en-US" sz="40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40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	:	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40 </a:t>
            </a:r>
            <a:r>
              <a:rPr lang="en-US" sz="40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wgwbU</a:t>
            </a:r>
            <a:endParaRPr lang="en-US" sz="40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ZvwiL</a:t>
            </a:r>
            <a:r>
              <a:rPr lang="en-US" sz="40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:	28/09/2020</a:t>
            </a:r>
          </a:p>
        </p:txBody>
      </p:sp>
    </p:spTree>
    <p:extLst>
      <p:ext uri="{BB962C8B-B14F-4D97-AF65-F5344CB8AC3E}">
        <p14:creationId xmlns:p14="http://schemas.microsoft.com/office/powerpoint/2010/main" val="375261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381000"/>
            <a:ext cx="7239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 </a:t>
            </a:r>
            <a:r>
              <a:rPr lang="en-US" sz="60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60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60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60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60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60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wkLe</a:t>
            </a: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228600" y="1752600"/>
            <a:ext cx="8686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01 |	‡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Ljvi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AvBb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Kvbyb</a:t>
            </a:r>
            <a:r>
              <a:rPr lang="en-US" sz="32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2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Ljvq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Ask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MÖnb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	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cvie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02 |	†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Ljvi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‡`i †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hvM¨Zv</a:t>
            </a:r>
            <a:r>
              <a:rPr lang="en-US" sz="32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 ¸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bvewj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cvie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03 |	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Ljvi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Kjv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-‡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KŠkj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eb©bv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cvie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04 |	`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jMZ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Ljvi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mn‡hvwMZvg~jK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g‡bvfve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e„wØ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	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cvie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05 |	`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jMZ</a:t>
            </a:r>
            <a:r>
              <a:rPr lang="en-US" sz="32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Ljvi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¨‡g †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bZ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…Z¡`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v‡b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mÿg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ne |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06 |	`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jMZ</a:t>
            </a:r>
            <a:r>
              <a:rPr lang="en-US" sz="32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Ljvi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AvBb-Kvbyb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gvbv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k„s•Ljv‡eva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e„wØ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	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	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cvie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53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533400"/>
            <a:ext cx="8915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Avãyj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KvBqyg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vwLj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`ª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vmvi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gv‡V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wµ‡KU †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Ljv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PjwQj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nVvr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gv‡Vi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wÿb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cv‡k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Q‡ji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wPrKvi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ï‡b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meyR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`‡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ji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AwabvqK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iwb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†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mLv‡b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Qz‡U</a:t>
            </a:r>
            <a:r>
              <a:rPr lang="en-US" sz="36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wM‡q</a:t>
            </a:r>
            <a:r>
              <a:rPr lang="en-US" sz="36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†`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Lj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mßg</a:t>
            </a:r>
            <a:r>
              <a:rPr lang="en-US" sz="36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kÖbxi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Acy‡K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mv‡c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Kvgi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w`‡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q‡Q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iwb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Mv‡qi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RvgvwU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Ly‡j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Acyi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nvUzi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k³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eu‡a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w`j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Gici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iwb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†X‡K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ejj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Pj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Acy‡K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nvmcvZv‡j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hvB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|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" y="4220319"/>
            <a:ext cx="4499264" cy="25753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900" y="4209566"/>
            <a:ext cx="4610101" cy="25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91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143000"/>
            <a:ext cx="9372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01 | </a:t>
            </a:r>
            <a:r>
              <a:rPr lang="en-US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dzUej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Ljv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 ?</a:t>
            </a:r>
          </a:p>
          <a:p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</a:t>
            </a:r>
          </a:p>
          <a:p>
            <a:r>
              <a:rPr lang="en-US" sz="36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02 | `</a:t>
            </a:r>
            <a:r>
              <a:rPr lang="en-US" sz="36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jMZ</a:t>
            </a:r>
            <a:r>
              <a:rPr lang="en-US" sz="36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Ljvi</a:t>
            </a:r>
            <a:r>
              <a:rPr lang="en-US" sz="36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6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bvewj</a:t>
            </a:r>
            <a:r>
              <a:rPr lang="en-US" sz="36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6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?</a:t>
            </a:r>
          </a:p>
          <a:p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</a:t>
            </a:r>
          </a:p>
          <a:p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03 |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nvUzi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Dc‡i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Acyi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cv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evuav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n‡qwQj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†Kb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eb©bv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Ki ?</a:t>
            </a:r>
          </a:p>
          <a:p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</a:t>
            </a:r>
          </a:p>
          <a:p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04 | 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Zzwg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Ki `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jMZ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Ljvi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Kvi‡b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iwbi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¨ 			‡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bZz‡Z¡i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bvejx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dz‡U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D‡V‡Q ? †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Zvgvi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gZvgZ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			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we‡kølb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Ki ?</a:t>
            </a:r>
            <a:endParaRPr lang="en-US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79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52400"/>
            <a:ext cx="58615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72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jMZ</a:t>
            </a:r>
            <a:r>
              <a:rPr lang="en-US" sz="7200" b="1" dirty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72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Ljv</a:t>
            </a:r>
            <a:endParaRPr lang="en-US" sz="7200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057400"/>
            <a:ext cx="4648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dzUej,w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µ‡KU,</a:t>
            </a:r>
          </a:p>
          <a:p>
            <a:pPr algn="ctr"/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nwK,ev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‡¯‹</a:t>
            </a:r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Uej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</a:t>
            </a:r>
          </a:p>
          <a:p>
            <a:pPr algn="ctr"/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fwjfj,n¨vÛej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</a:t>
            </a:r>
          </a:p>
          <a:p>
            <a:pPr algn="ctr"/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 </a:t>
            </a:r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KvevwW</a:t>
            </a:r>
            <a:r>
              <a:rPr lang="en-US" sz="60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156" y="2057400"/>
            <a:ext cx="4580327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07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200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hh</dc:title>
  <dc:creator>WALTON</dc:creator>
  <cp:lastModifiedBy>WALTON</cp:lastModifiedBy>
  <cp:revision>25</cp:revision>
  <dcterms:created xsi:type="dcterms:W3CDTF">2020-09-21T12:46:25Z</dcterms:created>
  <dcterms:modified xsi:type="dcterms:W3CDTF">2020-10-12T05:01:28Z</dcterms:modified>
</cp:coreProperties>
</file>