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n.wikipedia.org/wiki/%E0%A6%9A%E0%A6%BF%E0%A6%A4%E0%A7%8D%E0%A6%B0:Arabian_Peninsula_(orthographic_projection)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bn.wikipedia.org/wiki/%E0%A6%9A%E0%A6%BF%E0%A6%A4%E0%A7%8D%E0%A6%B0:Arabian_Peninsula_(orthographic_projection).pn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U\Downloads\Up Contain\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" t="6522" r="6122" b="6522"/>
          <a:stretch>
            <a:fillRect/>
          </a:stretch>
        </p:blipFill>
        <p:spPr>
          <a:xfrm>
            <a:off x="4876800" y="1143000"/>
            <a:ext cx="35814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2874302" cy="2279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67200"/>
            <a:ext cx="2895600" cy="224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3483140" cy="29418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00200" y="152401"/>
            <a:ext cx="5879726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ঘোড়া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16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"/>
            <a:ext cx="2856989" cy="296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304800" y="457200"/>
            <a:ext cx="4648200" cy="838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খেজুর গাছ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3048000" cy="315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05000"/>
            <a:ext cx="3190460" cy="308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534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3276600" cy="33374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79277" y="228600"/>
            <a:ext cx="4790515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895600" cy="3069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953" y="1066923"/>
            <a:ext cx="7953461" cy="1676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অবস্থানের সাথে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 তুলনা কর।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(৫টি দলে বিভক্ত হয়ে- ২টি করে-------)</a:t>
            </a:r>
          </a:p>
        </p:txBody>
      </p:sp>
    </p:spTree>
    <p:extLst>
      <p:ext uri="{BB962C8B-B14F-4D97-AF65-F5344CB8AC3E}">
        <p14:creationId xmlns="" xmlns:p14="http://schemas.microsoft.com/office/powerpoint/2010/main" val="294339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76400" y="304800"/>
            <a:ext cx="6127109" cy="838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67544"/>
            <a:ext cx="7710352" cy="3670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জাজিরাতুল আরব বলতে কি বুঝ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প্রাচীন আরবদের জীবন-জীবিকা কেমন ছিল?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উটকে মরুভূমির জাহাজ বলা হয় কেন?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খেজুর গাছকে রানী গাছ বলা হয় কেন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789830" cy="936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600200"/>
            <a:ext cx="7086600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 উটের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9014" y="4648200"/>
            <a:ext cx="3122053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3810000"/>
            <a:ext cx="3733800" cy="2195732"/>
            <a:chOff x="3048000" y="3810000"/>
            <a:chExt cx="3733800" cy="2195732"/>
          </a:xfrm>
        </p:grpSpPr>
        <p:sp>
          <p:nvSpPr>
            <p:cNvPr id="5" name="Isosceles Triangle 4"/>
            <p:cNvSpPr/>
            <p:nvPr/>
          </p:nvSpPr>
          <p:spPr>
            <a:xfrm>
              <a:off x="3048000" y="3810000"/>
              <a:ext cx="3733800" cy="86288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0600" y="5105400"/>
              <a:ext cx="228600" cy="762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29200" y="5105400"/>
              <a:ext cx="228600" cy="762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5105400"/>
              <a:ext cx="457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105400"/>
              <a:ext cx="457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2604" y="5853332"/>
              <a:ext cx="33528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60444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U\Downloads\Up Contain\Thank Yo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U\Downloads\Up Contain\Teachers Profil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1" y="762000"/>
            <a:ext cx="8290559" cy="518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304800"/>
            <a:ext cx="5828211" cy="209208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7685" y="2586446"/>
            <a:ext cx="7220495" cy="32809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68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an Peninsula (orthographic projection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517" y="0"/>
            <a:ext cx="6064431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538" y="97361"/>
            <a:ext cx="275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71800" y="5638800"/>
            <a:ext cx="4438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           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আরব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উপদ্বীপ</a:t>
            </a:r>
            <a:endParaRPr kumimoji="0" lang="bn-I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022776">
            <a:off x="1714357" y="2149525"/>
            <a:ext cx="3581400" cy="228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54" y="97360"/>
            <a:ext cx="3533883" cy="318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88168"/>
            <a:ext cx="3360755" cy="32174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488168"/>
            <a:ext cx="3388659" cy="3369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165314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419600"/>
            <a:ext cx="187233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ভূ-খন্ড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12680" y="5063490"/>
            <a:ext cx="980477" cy="31475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Arabian Peninsula (orthographic projection)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52400"/>
            <a:ext cx="3353433" cy="3227678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 rot="21339580">
            <a:off x="1652103" y="1991161"/>
            <a:ext cx="1856618" cy="29520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743200" y="304800"/>
            <a:ext cx="29475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আরব উপদ্বীপ</a:t>
            </a:r>
            <a:endParaRPr kumimoji="0" lang="b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19600" y="1828800"/>
            <a:ext cx="2590800" cy="22859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53000" y="4191000"/>
            <a:ext cx="13716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28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5582" y="53788"/>
            <a:ext cx="3890403" cy="86061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2161904"/>
            <a:ext cx="8839199" cy="17242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 ও অধিবাসীদের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এর প্রভাব 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62400"/>
            <a:ext cx="4724400" cy="27304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838200"/>
            <a:ext cx="6430467" cy="10842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86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382000" cy="957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70995"/>
            <a:ext cx="86106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প্রাচীন আরবের ভৌগলিক অবস্থান বলতে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প্রাচীন আরব 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প্রাচীন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ফসল ও জীব-জন্তুর বিবরণ দিতে 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প্রাচীন আরবের অধিবাসীদের ওপর ভৌগলিক পরিবেশের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19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99" y="1658201"/>
            <a:ext cx="3500548" cy="43670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600200" y="150253"/>
            <a:ext cx="6858000" cy="1068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ভৌগলিক অবস্থান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68" y="1417494"/>
            <a:ext cx="2423832" cy="792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সিরিয়ার মরুভূমি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82126" y="1252722"/>
            <a:ext cx="907676" cy="42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6096000"/>
            <a:ext cx="1657107" cy="5334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2971800"/>
            <a:ext cx="1349971" cy="614083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29400" y="3962400"/>
            <a:ext cx="1613451" cy="69606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62" y="4195482"/>
            <a:ext cx="2218765" cy="7799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 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0009" y="5671418"/>
            <a:ext cx="2158253" cy="645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0009" y="2571776"/>
            <a:ext cx="2158253" cy="732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 উপসাগর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11577" y="1611919"/>
            <a:ext cx="1146023" cy="2930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94626" y="4449355"/>
            <a:ext cx="1658809" cy="430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162812" y="5671419"/>
            <a:ext cx="717894" cy="3483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084630" y="2938065"/>
            <a:ext cx="795379" cy="3916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72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41979" y="228600"/>
            <a:ext cx="4992221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উট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0732" y="947558"/>
            <a:ext cx="8663940" cy="5705010"/>
            <a:chOff x="480061" y="1031966"/>
            <a:chExt cx="8663940" cy="5705010"/>
          </a:xfrm>
        </p:grpSpPr>
        <p:sp>
          <p:nvSpPr>
            <p:cNvPr id="7" name="Rectangle 6"/>
            <p:cNvSpPr/>
            <p:nvPr/>
          </p:nvSpPr>
          <p:spPr>
            <a:xfrm>
              <a:off x="685800" y="6183134"/>
              <a:ext cx="1311089" cy="5538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উটের দুধ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 descr="download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1" y="1031967"/>
              <a:ext cx="4016828" cy="3278777"/>
            </a:xfrm>
            <a:prstGeom prst="rect">
              <a:avLst/>
            </a:prstGeom>
          </p:spPr>
        </p:pic>
        <p:pic>
          <p:nvPicPr>
            <p:cNvPr id="15" name="Picture 14" descr="download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58" y="4399326"/>
              <a:ext cx="2047603" cy="1743075"/>
            </a:xfrm>
            <a:prstGeom prst="rect">
              <a:avLst/>
            </a:prstGeom>
          </p:spPr>
        </p:pic>
        <p:pic>
          <p:nvPicPr>
            <p:cNvPr id="16" name="Picture 15" descr="maxresdefaul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615" y="4389120"/>
              <a:ext cx="2629990" cy="1972492"/>
            </a:xfrm>
            <a:prstGeom prst="rect">
              <a:avLst/>
            </a:prstGeom>
          </p:spPr>
        </p:pic>
        <p:pic>
          <p:nvPicPr>
            <p:cNvPr id="18" name="Picture 17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498" y="1031966"/>
              <a:ext cx="4676503" cy="3291841"/>
            </a:xfrm>
            <a:prstGeom prst="rect">
              <a:avLst/>
            </a:prstGeom>
          </p:spPr>
        </p:pic>
        <p:pic>
          <p:nvPicPr>
            <p:cNvPr id="19" name="Picture 18" descr="download (4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2283" y="4376057"/>
              <a:ext cx="3941717" cy="19724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648200" y="6172200"/>
              <a:ext cx="3007658" cy="533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উটের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মাংস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2245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164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18</cp:revision>
  <dcterms:created xsi:type="dcterms:W3CDTF">2006-08-16T00:00:00Z</dcterms:created>
  <dcterms:modified xsi:type="dcterms:W3CDTF">2020-10-12T15:52:57Z</dcterms:modified>
</cp:coreProperties>
</file>