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0" r:id="rId6"/>
    <p:sldId id="274" r:id="rId7"/>
    <p:sldId id="275" r:id="rId8"/>
    <p:sldId id="261" r:id="rId9"/>
    <p:sldId id="276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D2363-F39D-4A9A-A988-20CB11E00C25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F0BA49-5A06-4404-8F91-24CD0F30EBEC}">
      <dgm:prSet phldrT="[Text]"/>
      <dgm:spPr/>
      <dgm:t>
        <a:bodyPr/>
        <a:lstStyle/>
        <a:p>
          <a:r>
            <a:rPr lang="en-US" dirty="0" smtClean="0"/>
            <a:t>H</a:t>
          </a:r>
          <a:endParaRPr lang="en-US" dirty="0"/>
        </a:p>
      </dgm:t>
    </dgm:pt>
    <dgm:pt modelId="{82E5D91A-B74D-40C4-B19B-928A607C59AD}" type="parTrans" cxnId="{CFC165E8-B8B5-4986-A52E-EDC95AC5C457}">
      <dgm:prSet/>
      <dgm:spPr/>
      <dgm:t>
        <a:bodyPr/>
        <a:lstStyle/>
        <a:p>
          <a:endParaRPr lang="en-US"/>
        </a:p>
      </dgm:t>
    </dgm:pt>
    <dgm:pt modelId="{516A185A-7421-4AD1-B574-82A2481D00E7}" type="sibTrans" cxnId="{CFC165E8-B8B5-4986-A52E-EDC95AC5C457}">
      <dgm:prSet/>
      <dgm:spPr/>
      <dgm:t>
        <a:bodyPr/>
        <a:lstStyle/>
        <a:p>
          <a:endParaRPr lang="en-US"/>
        </a:p>
      </dgm:t>
    </dgm:pt>
    <dgm:pt modelId="{DBD52FED-DEB4-4C5D-98C1-04F5241C6271}">
      <dgm:prSet phldrT="[Text]"/>
      <dgm:spPr/>
      <dgm:t>
        <a:bodyPr/>
        <a:lstStyle/>
        <a:p>
          <a:r>
            <a:rPr lang="en-US" dirty="0" smtClean="0"/>
            <a:t>O</a:t>
          </a:r>
          <a:endParaRPr lang="en-US" dirty="0"/>
        </a:p>
      </dgm:t>
    </dgm:pt>
    <dgm:pt modelId="{0531024A-09F7-4376-B969-5733D161D8D3}" type="parTrans" cxnId="{8C55089F-D717-401E-A8AB-758CFDB24894}">
      <dgm:prSet/>
      <dgm:spPr/>
      <dgm:t>
        <a:bodyPr/>
        <a:lstStyle/>
        <a:p>
          <a:endParaRPr lang="en-US"/>
        </a:p>
      </dgm:t>
    </dgm:pt>
    <dgm:pt modelId="{878AFB60-BBD2-4BA0-A5A0-4880BFE25654}" type="sibTrans" cxnId="{8C55089F-D717-401E-A8AB-758CFDB24894}">
      <dgm:prSet/>
      <dgm:spPr/>
      <dgm:t>
        <a:bodyPr/>
        <a:lstStyle/>
        <a:p>
          <a:endParaRPr lang="en-US"/>
        </a:p>
      </dgm:t>
    </dgm:pt>
    <dgm:pt modelId="{02CB84F7-33F9-48E0-8E2D-00DAB2F7089E}">
      <dgm:prSet phldrT="[Text]"/>
      <dgm:spPr/>
      <dgm:t>
        <a:bodyPr/>
        <a:lstStyle/>
        <a:p>
          <a:r>
            <a:rPr lang="en-US" dirty="0" smtClean="0"/>
            <a:t>N</a:t>
          </a:r>
          <a:endParaRPr lang="en-US" dirty="0"/>
        </a:p>
      </dgm:t>
    </dgm:pt>
    <dgm:pt modelId="{AFE70F8D-7E75-41EE-BCF8-26916CA5FC23}" type="parTrans" cxnId="{652A6901-86AA-4D9F-9745-7866A533A912}">
      <dgm:prSet/>
      <dgm:spPr/>
      <dgm:t>
        <a:bodyPr/>
        <a:lstStyle/>
        <a:p>
          <a:endParaRPr lang="en-US"/>
        </a:p>
      </dgm:t>
    </dgm:pt>
    <dgm:pt modelId="{B3C030A8-95F7-40AC-AE72-0EAE20E7DBA8}" type="sibTrans" cxnId="{652A6901-86AA-4D9F-9745-7866A533A912}">
      <dgm:prSet/>
      <dgm:spPr/>
      <dgm:t>
        <a:bodyPr/>
        <a:lstStyle/>
        <a:p>
          <a:endParaRPr lang="en-US"/>
        </a:p>
      </dgm:t>
    </dgm:pt>
    <dgm:pt modelId="{79CDDCB5-1D92-494E-AC96-26E1AD5D73FA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A8A33A9C-7584-4A5A-B104-26766242758F}" type="parTrans" cxnId="{2EEE54B0-ADFA-4C3B-88DA-0A31AF8437F8}">
      <dgm:prSet/>
      <dgm:spPr/>
      <dgm:t>
        <a:bodyPr/>
        <a:lstStyle/>
        <a:p>
          <a:endParaRPr lang="en-US"/>
        </a:p>
      </dgm:t>
    </dgm:pt>
    <dgm:pt modelId="{BC4E9A35-46AE-4FFA-9E34-1289B9EC8C04}" type="sibTrans" cxnId="{2EEE54B0-ADFA-4C3B-88DA-0A31AF8437F8}">
      <dgm:prSet/>
      <dgm:spPr/>
      <dgm:t>
        <a:bodyPr/>
        <a:lstStyle/>
        <a:p>
          <a:endParaRPr lang="en-US"/>
        </a:p>
      </dgm:t>
    </dgm:pt>
    <dgm:pt modelId="{805AE212-8680-4D87-AD39-4A8AEAC4F570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E5C268F4-75C4-4A16-8DBB-A47B5A215776}" type="parTrans" cxnId="{EBF1FA06-9E51-4EF2-820B-5A68F34FBFF9}">
      <dgm:prSet/>
      <dgm:spPr/>
      <dgm:t>
        <a:bodyPr/>
        <a:lstStyle/>
        <a:p>
          <a:endParaRPr lang="en-US"/>
        </a:p>
      </dgm:t>
    </dgm:pt>
    <dgm:pt modelId="{E5CC2669-BEAA-472D-B95E-1920149554DD}" type="sibTrans" cxnId="{EBF1FA06-9E51-4EF2-820B-5A68F34FBFF9}">
      <dgm:prSet/>
      <dgm:spPr/>
      <dgm:t>
        <a:bodyPr/>
        <a:lstStyle/>
        <a:p>
          <a:endParaRPr lang="en-US"/>
        </a:p>
      </dgm:t>
    </dgm:pt>
    <dgm:pt modelId="{F5510D3A-2AF2-4EA0-97CB-D8F0570FDFF9}" type="pres">
      <dgm:prSet presAssocID="{302D2363-F39D-4A9A-A988-20CB11E00C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314A9A-5600-4891-9EA5-82C8CEF67142}" type="pres">
      <dgm:prSet presAssocID="{A8F0BA49-5A06-4404-8F91-24CD0F30EB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0EEEF-383F-4379-8B1E-BA818587A43E}" type="pres">
      <dgm:prSet presAssocID="{516A185A-7421-4AD1-B574-82A2481D00E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3F215CE-1EE8-47F4-85F9-321A08346AAD}" type="pres">
      <dgm:prSet presAssocID="{516A185A-7421-4AD1-B574-82A2481D00E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646CD0F-A12D-4319-9D7B-E8FE51748EDC}" type="pres">
      <dgm:prSet presAssocID="{DBD52FED-DEB4-4C5D-98C1-04F5241C6271}" presName="node" presStyleLbl="node1" presStyleIdx="1" presStyleCnt="5" custRadScaleRad="98260" custRadScaleInc="-4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729BE-C216-4988-A799-51989DCE7584}" type="pres">
      <dgm:prSet presAssocID="{878AFB60-BBD2-4BA0-A5A0-4880BFE2565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B352887-6D5A-4CB0-8ADA-B27D25D26009}" type="pres">
      <dgm:prSet presAssocID="{878AFB60-BBD2-4BA0-A5A0-4880BFE2565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E171475-CDE2-44EC-ADBF-A6B38E197F15}" type="pres">
      <dgm:prSet presAssocID="{02CB84F7-33F9-48E0-8E2D-00DAB2F708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EE57C-3F09-4697-99F2-3C08C5D3B6FF}" type="pres">
      <dgm:prSet presAssocID="{B3C030A8-95F7-40AC-AE72-0EAE20E7DBA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1DEEAE4-3B27-4451-82E0-A24CB47764A3}" type="pres">
      <dgm:prSet presAssocID="{B3C030A8-95F7-40AC-AE72-0EAE20E7DBA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6FF35B-91EF-4FFF-953E-7225A2FEE81A}" type="pres">
      <dgm:prSet presAssocID="{79CDDCB5-1D92-494E-AC96-26E1AD5D73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8021-2DC3-4C66-AD24-8118A05B58A6}" type="pres">
      <dgm:prSet presAssocID="{BC4E9A35-46AE-4FFA-9E34-1289B9EC8C0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3142CCE-CB6D-4CD0-93B8-8973D190F886}" type="pres">
      <dgm:prSet presAssocID="{BC4E9A35-46AE-4FFA-9E34-1289B9EC8C0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774834A-FF87-488E-9EE3-3D0E8D039EA1}" type="pres">
      <dgm:prSet presAssocID="{805AE212-8680-4D87-AD39-4A8AEAC4F5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4AF47-9BD1-4DCA-AFA8-544A7DD26BC4}" type="pres">
      <dgm:prSet presAssocID="{E5CC2669-BEAA-472D-B95E-1920149554D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49AD93D-F9AD-405F-8E29-96B93AF72387}" type="pres">
      <dgm:prSet presAssocID="{E5CC2669-BEAA-472D-B95E-1920149554D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49EBDFC-25B7-4719-9E80-C3930C785F7B}" type="presOf" srcId="{805AE212-8680-4D87-AD39-4A8AEAC4F570}" destId="{E774834A-FF87-488E-9EE3-3D0E8D039EA1}" srcOrd="0" destOrd="0" presId="urn:microsoft.com/office/officeart/2005/8/layout/cycle2"/>
    <dgm:cxn modelId="{CFC165E8-B8B5-4986-A52E-EDC95AC5C457}" srcId="{302D2363-F39D-4A9A-A988-20CB11E00C25}" destId="{A8F0BA49-5A06-4404-8F91-24CD0F30EBEC}" srcOrd="0" destOrd="0" parTransId="{82E5D91A-B74D-40C4-B19B-928A607C59AD}" sibTransId="{516A185A-7421-4AD1-B574-82A2481D00E7}"/>
    <dgm:cxn modelId="{8C55089F-D717-401E-A8AB-758CFDB24894}" srcId="{302D2363-F39D-4A9A-A988-20CB11E00C25}" destId="{DBD52FED-DEB4-4C5D-98C1-04F5241C6271}" srcOrd="1" destOrd="0" parTransId="{0531024A-09F7-4376-B969-5733D161D8D3}" sibTransId="{878AFB60-BBD2-4BA0-A5A0-4880BFE25654}"/>
    <dgm:cxn modelId="{FEC7C937-ACF3-4F79-9DF5-456A62A67934}" type="presOf" srcId="{BC4E9A35-46AE-4FFA-9E34-1289B9EC8C04}" destId="{13142CCE-CB6D-4CD0-93B8-8973D190F886}" srcOrd="1" destOrd="0" presId="urn:microsoft.com/office/officeart/2005/8/layout/cycle2"/>
    <dgm:cxn modelId="{EBF1FA06-9E51-4EF2-820B-5A68F34FBFF9}" srcId="{302D2363-F39D-4A9A-A988-20CB11E00C25}" destId="{805AE212-8680-4D87-AD39-4A8AEAC4F570}" srcOrd="4" destOrd="0" parTransId="{E5C268F4-75C4-4A16-8DBB-A47B5A215776}" sibTransId="{E5CC2669-BEAA-472D-B95E-1920149554DD}"/>
    <dgm:cxn modelId="{652A6901-86AA-4D9F-9745-7866A533A912}" srcId="{302D2363-F39D-4A9A-A988-20CB11E00C25}" destId="{02CB84F7-33F9-48E0-8E2D-00DAB2F7089E}" srcOrd="2" destOrd="0" parTransId="{AFE70F8D-7E75-41EE-BCF8-26916CA5FC23}" sibTransId="{B3C030A8-95F7-40AC-AE72-0EAE20E7DBA8}"/>
    <dgm:cxn modelId="{464A3A86-FEE1-4D71-8517-3A506A29890F}" type="presOf" srcId="{B3C030A8-95F7-40AC-AE72-0EAE20E7DBA8}" destId="{61DEEAE4-3B27-4451-82E0-A24CB47764A3}" srcOrd="1" destOrd="0" presId="urn:microsoft.com/office/officeart/2005/8/layout/cycle2"/>
    <dgm:cxn modelId="{58FC6EE5-C134-4058-8BA0-636C2B94443E}" type="presOf" srcId="{878AFB60-BBD2-4BA0-A5A0-4880BFE25654}" destId="{228729BE-C216-4988-A799-51989DCE7584}" srcOrd="0" destOrd="0" presId="urn:microsoft.com/office/officeart/2005/8/layout/cycle2"/>
    <dgm:cxn modelId="{0FFF4C7F-3524-4AD9-AEFF-77D57401E65C}" type="presOf" srcId="{516A185A-7421-4AD1-B574-82A2481D00E7}" destId="{13F215CE-1EE8-47F4-85F9-321A08346AAD}" srcOrd="1" destOrd="0" presId="urn:microsoft.com/office/officeart/2005/8/layout/cycle2"/>
    <dgm:cxn modelId="{DEDED9B2-F44D-4C2D-9499-F43122B5C11B}" type="presOf" srcId="{BC4E9A35-46AE-4FFA-9E34-1289B9EC8C04}" destId="{72BC8021-2DC3-4C66-AD24-8118A05B58A6}" srcOrd="0" destOrd="0" presId="urn:microsoft.com/office/officeart/2005/8/layout/cycle2"/>
    <dgm:cxn modelId="{AF6A2652-A5DB-4CA1-A57E-64A76D435202}" type="presOf" srcId="{DBD52FED-DEB4-4C5D-98C1-04F5241C6271}" destId="{A646CD0F-A12D-4319-9D7B-E8FE51748EDC}" srcOrd="0" destOrd="0" presId="urn:microsoft.com/office/officeart/2005/8/layout/cycle2"/>
    <dgm:cxn modelId="{95D8B165-0291-4D4E-9168-A8B023F1B00B}" type="presOf" srcId="{878AFB60-BBD2-4BA0-A5A0-4880BFE25654}" destId="{0B352887-6D5A-4CB0-8ADA-B27D25D26009}" srcOrd="1" destOrd="0" presId="urn:microsoft.com/office/officeart/2005/8/layout/cycle2"/>
    <dgm:cxn modelId="{76E992F1-2744-4174-BC3F-561804495CA3}" type="presOf" srcId="{A8F0BA49-5A06-4404-8F91-24CD0F30EBEC}" destId="{BF314A9A-5600-4891-9EA5-82C8CEF67142}" srcOrd="0" destOrd="0" presId="urn:microsoft.com/office/officeart/2005/8/layout/cycle2"/>
    <dgm:cxn modelId="{76A2553B-3F82-419C-8D7A-62945FB0F4EA}" type="presOf" srcId="{E5CC2669-BEAA-472D-B95E-1920149554DD}" destId="{749AD93D-F9AD-405F-8E29-96B93AF72387}" srcOrd="1" destOrd="0" presId="urn:microsoft.com/office/officeart/2005/8/layout/cycle2"/>
    <dgm:cxn modelId="{79B924C3-AD15-46E7-AECC-CF3E3B6ADE87}" type="presOf" srcId="{79CDDCB5-1D92-494E-AC96-26E1AD5D73FA}" destId="{026FF35B-91EF-4FFF-953E-7225A2FEE81A}" srcOrd="0" destOrd="0" presId="urn:microsoft.com/office/officeart/2005/8/layout/cycle2"/>
    <dgm:cxn modelId="{B77989A4-1688-47D8-8BD3-EFD7E4C71B14}" type="presOf" srcId="{02CB84F7-33F9-48E0-8E2D-00DAB2F7089E}" destId="{FE171475-CDE2-44EC-ADBF-A6B38E197F15}" srcOrd="0" destOrd="0" presId="urn:microsoft.com/office/officeart/2005/8/layout/cycle2"/>
    <dgm:cxn modelId="{C1047FB1-A4ED-4C42-AD81-5E10CF5D43B7}" type="presOf" srcId="{B3C030A8-95F7-40AC-AE72-0EAE20E7DBA8}" destId="{5BEEE57C-3F09-4697-99F2-3C08C5D3B6FF}" srcOrd="0" destOrd="0" presId="urn:microsoft.com/office/officeart/2005/8/layout/cycle2"/>
    <dgm:cxn modelId="{2EEE54B0-ADFA-4C3B-88DA-0A31AF8437F8}" srcId="{302D2363-F39D-4A9A-A988-20CB11E00C25}" destId="{79CDDCB5-1D92-494E-AC96-26E1AD5D73FA}" srcOrd="3" destOrd="0" parTransId="{A8A33A9C-7584-4A5A-B104-26766242758F}" sibTransId="{BC4E9A35-46AE-4FFA-9E34-1289B9EC8C04}"/>
    <dgm:cxn modelId="{035A04DE-3639-4A38-B81B-E0AAE33EDDE6}" type="presOf" srcId="{302D2363-F39D-4A9A-A988-20CB11E00C25}" destId="{F5510D3A-2AF2-4EA0-97CB-D8F0570FDFF9}" srcOrd="0" destOrd="0" presId="urn:microsoft.com/office/officeart/2005/8/layout/cycle2"/>
    <dgm:cxn modelId="{24896F00-A25A-431F-80CE-B5FE47CD594A}" type="presOf" srcId="{516A185A-7421-4AD1-B574-82A2481D00E7}" destId="{26D0EEEF-383F-4379-8B1E-BA818587A43E}" srcOrd="0" destOrd="0" presId="urn:microsoft.com/office/officeart/2005/8/layout/cycle2"/>
    <dgm:cxn modelId="{2467EF87-AC8E-4844-8001-80921F688B53}" type="presOf" srcId="{E5CC2669-BEAA-472D-B95E-1920149554DD}" destId="{E0B4AF47-9BD1-4DCA-AFA8-544A7DD26BC4}" srcOrd="0" destOrd="0" presId="urn:microsoft.com/office/officeart/2005/8/layout/cycle2"/>
    <dgm:cxn modelId="{3ECC41D2-C566-44B8-8325-F462D415D6C4}" type="presParOf" srcId="{F5510D3A-2AF2-4EA0-97CB-D8F0570FDFF9}" destId="{BF314A9A-5600-4891-9EA5-82C8CEF67142}" srcOrd="0" destOrd="0" presId="urn:microsoft.com/office/officeart/2005/8/layout/cycle2"/>
    <dgm:cxn modelId="{2EBB5EC4-F13F-47A1-9611-7A366475FDA0}" type="presParOf" srcId="{F5510D3A-2AF2-4EA0-97CB-D8F0570FDFF9}" destId="{26D0EEEF-383F-4379-8B1E-BA818587A43E}" srcOrd="1" destOrd="0" presId="urn:microsoft.com/office/officeart/2005/8/layout/cycle2"/>
    <dgm:cxn modelId="{68D8B1E1-A2E0-4912-AD74-1F0BA3915A34}" type="presParOf" srcId="{26D0EEEF-383F-4379-8B1E-BA818587A43E}" destId="{13F215CE-1EE8-47F4-85F9-321A08346AAD}" srcOrd="0" destOrd="0" presId="urn:microsoft.com/office/officeart/2005/8/layout/cycle2"/>
    <dgm:cxn modelId="{D00DD0C1-926B-4D60-ABA6-68694009B9EA}" type="presParOf" srcId="{F5510D3A-2AF2-4EA0-97CB-D8F0570FDFF9}" destId="{A646CD0F-A12D-4319-9D7B-E8FE51748EDC}" srcOrd="2" destOrd="0" presId="urn:microsoft.com/office/officeart/2005/8/layout/cycle2"/>
    <dgm:cxn modelId="{C4EDB97E-6613-4D2D-8554-1ABF5371B05C}" type="presParOf" srcId="{F5510D3A-2AF2-4EA0-97CB-D8F0570FDFF9}" destId="{228729BE-C216-4988-A799-51989DCE7584}" srcOrd="3" destOrd="0" presId="urn:microsoft.com/office/officeart/2005/8/layout/cycle2"/>
    <dgm:cxn modelId="{A703DE29-22F0-494B-9083-52FD9F8F3F36}" type="presParOf" srcId="{228729BE-C216-4988-A799-51989DCE7584}" destId="{0B352887-6D5A-4CB0-8ADA-B27D25D26009}" srcOrd="0" destOrd="0" presId="urn:microsoft.com/office/officeart/2005/8/layout/cycle2"/>
    <dgm:cxn modelId="{E7D6F894-9941-45AF-9340-22F51BCEB749}" type="presParOf" srcId="{F5510D3A-2AF2-4EA0-97CB-D8F0570FDFF9}" destId="{FE171475-CDE2-44EC-ADBF-A6B38E197F15}" srcOrd="4" destOrd="0" presId="urn:microsoft.com/office/officeart/2005/8/layout/cycle2"/>
    <dgm:cxn modelId="{C1E6D0FB-DCF6-43E3-9342-B80121429A60}" type="presParOf" srcId="{F5510D3A-2AF2-4EA0-97CB-D8F0570FDFF9}" destId="{5BEEE57C-3F09-4697-99F2-3C08C5D3B6FF}" srcOrd="5" destOrd="0" presId="urn:microsoft.com/office/officeart/2005/8/layout/cycle2"/>
    <dgm:cxn modelId="{EDE5E9F5-A376-44B0-AEAB-4B641E71C167}" type="presParOf" srcId="{5BEEE57C-3F09-4697-99F2-3C08C5D3B6FF}" destId="{61DEEAE4-3B27-4451-82E0-A24CB47764A3}" srcOrd="0" destOrd="0" presId="urn:microsoft.com/office/officeart/2005/8/layout/cycle2"/>
    <dgm:cxn modelId="{CF4ACAA7-E7DD-427E-AC49-472EB2912B65}" type="presParOf" srcId="{F5510D3A-2AF2-4EA0-97CB-D8F0570FDFF9}" destId="{026FF35B-91EF-4FFF-953E-7225A2FEE81A}" srcOrd="6" destOrd="0" presId="urn:microsoft.com/office/officeart/2005/8/layout/cycle2"/>
    <dgm:cxn modelId="{C2D1C2DA-029F-4790-AC76-EB3AE7A26CC6}" type="presParOf" srcId="{F5510D3A-2AF2-4EA0-97CB-D8F0570FDFF9}" destId="{72BC8021-2DC3-4C66-AD24-8118A05B58A6}" srcOrd="7" destOrd="0" presId="urn:microsoft.com/office/officeart/2005/8/layout/cycle2"/>
    <dgm:cxn modelId="{D716EABC-AE68-4AF1-9F90-97BE24ECB0BC}" type="presParOf" srcId="{72BC8021-2DC3-4C66-AD24-8118A05B58A6}" destId="{13142CCE-CB6D-4CD0-93B8-8973D190F886}" srcOrd="0" destOrd="0" presId="urn:microsoft.com/office/officeart/2005/8/layout/cycle2"/>
    <dgm:cxn modelId="{AF226924-7791-483E-9119-9955E4AA092A}" type="presParOf" srcId="{F5510D3A-2AF2-4EA0-97CB-D8F0570FDFF9}" destId="{E774834A-FF87-488E-9EE3-3D0E8D039EA1}" srcOrd="8" destOrd="0" presId="urn:microsoft.com/office/officeart/2005/8/layout/cycle2"/>
    <dgm:cxn modelId="{E4B7351A-F73C-430C-A932-7A945166EB4B}" type="presParOf" srcId="{F5510D3A-2AF2-4EA0-97CB-D8F0570FDFF9}" destId="{E0B4AF47-9BD1-4DCA-AFA8-544A7DD26BC4}" srcOrd="9" destOrd="0" presId="urn:microsoft.com/office/officeart/2005/8/layout/cycle2"/>
    <dgm:cxn modelId="{1266292D-8D02-48F3-9FB2-B88248030276}" type="presParOf" srcId="{E0B4AF47-9BD1-4DCA-AFA8-544A7DD26BC4}" destId="{749AD93D-F9AD-405F-8E29-96B93AF72387}" srcOrd="0" destOrd="0" presId="urn:microsoft.com/office/officeart/2005/8/layout/cycle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14A9A-5600-4891-9EA5-82C8CEF67142}">
      <dsp:nvSpPr>
        <dsp:cNvPr id="0" name=""/>
        <dsp:cNvSpPr/>
      </dsp:nvSpPr>
      <dsp:spPr>
        <a:xfrm>
          <a:off x="2619165" y="240"/>
          <a:ext cx="1201105" cy="12011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H</a:t>
          </a:r>
          <a:endParaRPr lang="en-US" sz="5100" kern="1200" dirty="0"/>
        </a:p>
      </dsp:txBody>
      <dsp:txXfrm>
        <a:off x="2795063" y="176138"/>
        <a:ext cx="849309" cy="849309"/>
      </dsp:txXfrm>
    </dsp:sp>
    <dsp:sp modelId="{26D0EEEF-383F-4379-8B1E-BA818587A43E}">
      <dsp:nvSpPr>
        <dsp:cNvPr id="0" name=""/>
        <dsp:cNvSpPr/>
      </dsp:nvSpPr>
      <dsp:spPr>
        <a:xfrm rot="2158600">
          <a:off x="3776317" y="908679"/>
          <a:ext cx="293491" cy="405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784714" y="963892"/>
        <a:ext cx="205444" cy="243223"/>
      </dsp:txXfrm>
    </dsp:sp>
    <dsp:sp modelId="{A646CD0F-A12D-4319-9D7B-E8FE51748EDC}">
      <dsp:nvSpPr>
        <dsp:cNvPr id="0" name=""/>
        <dsp:cNvSpPr/>
      </dsp:nvSpPr>
      <dsp:spPr>
        <a:xfrm>
          <a:off x="4039299" y="1031144"/>
          <a:ext cx="1201105" cy="1201105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O</a:t>
          </a:r>
          <a:endParaRPr lang="en-US" sz="5100" kern="1200" dirty="0"/>
        </a:p>
      </dsp:txBody>
      <dsp:txXfrm>
        <a:off x="4215197" y="1207042"/>
        <a:ext cx="849309" cy="849309"/>
      </dsp:txXfrm>
    </dsp:sp>
    <dsp:sp modelId="{228729BE-C216-4988-A799-51989DCE7584}">
      <dsp:nvSpPr>
        <dsp:cNvPr id="0" name=""/>
        <dsp:cNvSpPr/>
      </dsp:nvSpPr>
      <dsp:spPr>
        <a:xfrm rot="6395511">
          <a:off x="4219498" y="2291240"/>
          <a:ext cx="326891" cy="405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282533" y="2325323"/>
        <a:ext cx="228824" cy="243223"/>
      </dsp:txXfrm>
    </dsp:sp>
    <dsp:sp modelId="{FE171475-CDE2-44EC-ADBF-A6B38E197F15}">
      <dsp:nvSpPr>
        <dsp:cNvPr id="0" name=""/>
        <dsp:cNvSpPr/>
      </dsp:nvSpPr>
      <dsp:spPr>
        <a:xfrm>
          <a:off x="3520199" y="2773336"/>
          <a:ext cx="1201105" cy="1201105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N</a:t>
          </a:r>
          <a:endParaRPr lang="en-US" sz="5100" kern="1200" dirty="0"/>
        </a:p>
      </dsp:txBody>
      <dsp:txXfrm>
        <a:off x="3696097" y="2949234"/>
        <a:ext cx="849309" cy="849309"/>
      </dsp:txXfrm>
    </dsp:sp>
    <dsp:sp modelId="{5BEEE57C-3F09-4697-99F2-3C08C5D3B6FF}">
      <dsp:nvSpPr>
        <dsp:cNvPr id="0" name=""/>
        <dsp:cNvSpPr/>
      </dsp:nvSpPr>
      <dsp:spPr>
        <a:xfrm rot="10800000">
          <a:off x="3069478" y="3171202"/>
          <a:ext cx="318509" cy="405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165031" y="3252277"/>
        <a:ext cx="222956" cy="243223"/>
      </dsp:txXfrm>
    </dsp:sp>
    <dsp:sp modelId="{026FF35B-91EF-4FFF-953E-7225A2FEE81A}">
      <dsp:nvSpPr>
        <dsp:cNvPr id="0" name=""/>
        <dsp:cNvSpPr/>
      </dsp:nvSpPr>
      <dsp:spPr>
        <a:xfrm>
          <a:off x="1718132" y="2773336"/>
          <a:ext cx="1201105" cy="1201105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S</a:t>
          </a:r>
          <a:endParaRPr lang="en-US" sz="5100" kern="1200" dirty="0"/>
        </a:p>
      </dsp:txBody>
      <dsp:txXfrm>
        <a:off x="1894030" y="2949234"/>
        <a:ext cx="849309" cy="849309"/>
      </dsp:txXfrm>
    </dsp:sp>
    <dsp:sp modelId="{72BC8021-2DC3-4C66-AD24-8118A05B58A6}">
      <dsp:nvSpPr>
        <dsp:cNvPr id="0" name=""/>
        <dsp:cNvSpPr/>
      </dsp:nvSpPr>
      <dsp:spPr>
        <a:xfrm rot="15120000">
          <a:off x="1883781" y="2322842"/>
          <a:ext cx="318509" cy="405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946321" y="2449355"/>
        <a:ext cx="222956" cy="243223"/>
      </dsp:txXfrm>
    </dsp:sp>
    <dsp:sp modelId="{E774834A-FF87-488E-9EE3-3D0E8D039EA1}">
      <dsp:nvSpPr>
        <dsp:cNvPr id="0" name=""/>
        <dsp:cNvSpPr/>
      </dsp:nvSpPr>
      <dsp:spPr>
        <a:xfrm>
          <a:off x="1161262" y="1059468"/>
          <a:ext cx="1201105" cy="120110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C</a:t>
          </a:r>
          <a:endParaRPr lang="en-US" sz="5100" kern="1200" dirty="0"/>
        </a:p>
      </dsp:txBody>
      <dsp:txXfrm>
        <a:off x="1337160" y="1235366"/>
        <a:ext cx="849309" cy="849309"/>
      </dsp:txXfrm>
    </dsp:sp>
    <dsp:sp modelId="{E0B4AF47-9BD1-4DCA-AFA8-544A7DD26BC4}">
      <dsp:nvSpPr>
        <dsp:cNvPr id="0" name=""/>
        <dsp:cNvSpPr/>
      </dsp:nvSpPr>
      <dsp:spPr>
        <a:xfrm rot="19440000">
          <a:off x="2324219" y="933019"/>
          <a:ext cx="318509" cy="405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333343" y="1042176"/>
        <a:ext cx="222956" cy="243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1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4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8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3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5C8E-AC23-4AFC-8C66-BC150A1D25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785B-E981-45D5-A86B-3A0D25BA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9.png"/><Relationship Id="rId4" Type="http://schemas.openxmlformats.org/officeDocument/2006/relationships/diagramData" Target="../diagrams/data1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668" y="180946"/>
            <a:ext cx="11887200" cy="64633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আসসালামু</a:t>
            </a:r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আলাইকুম</a:t>
            </a:r>
            <a:endParaRPr lang="en-US" sz="13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ওয়া</a:t>
            </a:r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রহমাতুল্লাহ</a:t>
            </a:r>
            <a:endParaRPr lang="en-US" sz="13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5621" y="1164293"/>
            <a:ext cx="41056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বৈশিষ্ঠ্য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430" y="2820473"/>
            <a:ext cx="90538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শর্করা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অত্যন্ত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সহজ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পাচ্য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খাদ্য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</a:rPr>
              <a:t>।</a:t>
            </a:r>
            <a:endParaRPr lang="en-US" sz="4400" dirty="0" smtClean="0">
              <a:blipFill>
                <a:blip r:embed="rId2"/>
                <a:tile tx="0" ty="0" sx="100000" sy="100000" flip="none" algn="tl"/>
              </a:blip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সব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শর্করাই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কার্বন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,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হাইড্রোজেন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ও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অক্সিজেন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এই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তিনটি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মৌলিক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উপাদান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নিয়ে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</a:rPr>
              <a:t>গঠিত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</a:rPr>
              <a:t>গ্লুকোজ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</a:rPr>
              <a:t>এক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</a:rPr>
              <a:t>ধরনের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</a:rPr>
              <a:t>সরল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</a:rPr>
              <a:t>শর্করা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</a:rPr>
              <a:t>।</a:t>
            </a:r>
            <a:endParaRPr lang="en-US" sz="4400" dirty="0" smtClean="0">
              <a:blipFill>
                <a:blip r:embed="rId2"/>
                <a:tile tx="0" ty="0" sx="100000" sy="100000" flip="none" algn="tl"/>
              </a:blip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9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0327" y="95347"/>
            <a:ext cx="4503157" cy="9233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শর্করার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শ্রেণী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বিভাগ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334" y="1121708"/>
            <a:ext cx="11307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রাসায়নিক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গঠণ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পদ্ধতি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অনুসারে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শর্করাকে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তিন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ভাগে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ভাগ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হয়েছে</a:t>
            </a:r>
            <a:r>
              <a:rPr lang="en-US" sz="2800" dirty="0" smtClean="0"/>
              <a:t>।</a:t>
            </a:r>
          </a:p>
          <a:p>
            <a:endParaRPr lang="en-US" sz="3600" dirty="0" smtClean="0"/>
          </a:p>
          <a:p>
            <a:r>
              <a:rPr lang="en-US" sz="3600" dirty="0" err="1" smtClean="0">
                <a:solidFill>
                  <a:srgbClr val="002060"/>
                </a:solidFill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মাত্র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শর্করা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অনু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দিয়ে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গঠিত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শর্করাকে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মনোস্যকারাইড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বলে</a:t>
            </a:r>
            <a:r>
              <a:rPr lang="en-US" sz="3600" dirty="0">
                <a:solidFill>
                  <a:srgbClr val="002060"/>
                </a:solidFill>
              </a:rPr>
              <a:t>,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যেমন</a:t>
            </a:r>
            <a:r>
              <a:rPr lang="en-US" sz="3600" dirty="0" smtClean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</a:rPr>
              <a:t>গ্লুকোজ</a:t>
            </a:r>
            <a:r>
              <a:rPr lang="en-US" sz="2800" dirty="0" smtClean="0">
                <a:solidFill>
                  <a:srgbClr val="002060"/>
                </a:solidFill>
              </a:rPr>
              <a:t>।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pPr marL="182880"/>
            <a:endParaRPr lang="en-US" sz="3600" dirty="0" smtClean="0"/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গঠিত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স্যাকারাইড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ফ্রুকটোজ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endParaRPr lang="en-US" sz="3600" dirty="0" smtClean="0"/>
          </a:p>
          <a:p>
            <a:r>
              <a:rPr lang="en-US" sz="3600" dirty="0" err="1" smtClean="0">
                <a:solidFill>
                  <a:srgbClr val="7030A0"/>
                </a:solidFill>
              </a:rPr>
              <a:t>তিন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ততোদিক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অনু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নিয়ে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গঠিত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শর্করাকে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rgbClr val="7030A0"/>
                </a:solidFill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পলিস্যাকারাইড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যেমন</a:t>
            </a:r>
            <a:r>
              <a:rPr lang="en-US" sz="3600" dirty="0" smtClean="0">
                <a:solidFill>
                  <a:srgbClr val="7030A0"/>
                </a:solidFill>
              </a:rPr>
              <a:t>, -</a:t>
            </a:r>
            <a:r>
              <a:rPr lang="en-US" sz="3600" dirty="0" err="1" smtClean="0">
                <a:solidFill>
                  <a:srgbClr val="7030A0"/>
                </a:solidFill>
              </a:rPr>
              <a:t>গ্যালাকটোজ</a:t>
            </a:r>
            <a:r>
              <a:rPr lang="en-US" sz="2800" dirty="0" smtClean="0">
                <a:solidFill>
                  <a:srgbClr val="7030A0"/>
                </a:solidFill>
              </a:rPr>
              <a:t>।</a:t>
            </a:r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348" y="1672792"/>
            <a:ext cx="3451537" cy="1495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348" y="3271235"/>
            <a:ext cx="3451537" cy="1630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081" t="14970" r="12122" b="8454"/>
          <a:stretch/>
        </p:blipFill>
        <p:spPr>
          <a:xfrm>
            <a:off x="6980348" y="5049862"/>
            <a:ext cx="3451537" cy="16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2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601" y="288530"/>
            <a:ext cx="11338360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দেহে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শোষিত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হওয়ার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খুব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তাপ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উৎপন্ন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দেহে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যোগায়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৪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কিলোক্যালরি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তাপ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উৎপন্ন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মানবদেহে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প্রায়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৩০০-৪০০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জমা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থাকতে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পারে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এ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পরিমান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</a:t>
            </a:r>
            <a:endParaRPr lang="en-US" sz="40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১২০০-১৬০০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কিলোক্যালরি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তাপ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উৎপন্ন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দেহের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যোগায়</a:t>
            </a:r>
            <a:r>
              <a:rPr lang="en-US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r>
              <a:rPr lang="en-US" sz="400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বয়স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দেহের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ওজন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উচ্চতা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পরিশ্রমের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মাত্রার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উপরশর্করার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চাহিদা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নির্ভর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একজন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পূর্ণ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বুয়স্ক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পুরুষের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দৈনিক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চাহিদা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দেহের</a:t>
            </a:r>
            <a:endParaRPr lang="en-US" sz="4000" dirty="0" smtClean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কিলোগ্রাম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ওজনের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৪.৬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40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৬০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কেজি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ওজনের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মানুষের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দৈনিক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চাহিদা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=(৬০*৪.৬)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২৭৬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r>
              <a:rPr lang="en-US" sz="4000" b="0" cap="none" spc="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4000" b="0" cap="none" spc="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মোট</a:t>
            </a:r>
            <a:r>
              <a:rPr lang="en-US" sz="4000" b="0" cap="none" spc="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প্রয়োজনীয়</a:t>
            </a:r>
            <a:r>
              <a:rPr lang="en-US" sz="4000" b="0" cap="none" spc="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ক্যালরির</a:t>
            </a:r>
            <a:r>
              <a:rPr lang="en-US" sz="4000" b="0" cap="none" spc="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শতকরা</a:t>
            </a:r>
            <a:r>
              <a:rPr lang="en-US" sz="4000" b="0" cap="none" spc="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৬০-৭০ভাগ </a:t>
            </a:r>
            <a:r>
              <a:rPr lang="en-US" sz="4000" b="0" cap="none" spc="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</a:t>
            </a:r>
            <a:r>
              <a:rPr lang="en-US" sz="4000" b="0" cap="none" spc="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হতে</a:t>
            </a:r>
            <a:r>
              <a:rPr lang="en-US" sz="4000" b="0" cap="none" spc="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গ্রহণ</a:t>
            </a:r>
            <a:r>
              <a:rPr lang="en-US" sz="4000" b="0" cap="none" spc="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দরকার</a:t>
            </a:r>
            <a:r>
              <a:rPr lang="en-US" sz="40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b="0" cap="none" spc="0" dirty="0" smtClean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783" y="0"/>
            <a:ext cx="6325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শর্করার</a:t>
            </a:r>
            <a:r>
              <a:rPr lang="en-US" sz="48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অভাব</a:t>
            </a:r>
            <a:r>
              <a:rPr lang="en-US" sz="48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জনিত</a:t>
            </a:r>
            <a:r>
              <a:rPr lang="en-US" sz="48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রোগ</a:t>
            </a:r>
            <a:r>
              <a:rPr lang="en-US" sz="48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800" b="1" u="sng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158" y="934145"/>
            <a:ext cx="11238974" cy="57246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শর্করার</a:t>
            </a:r>
            <a:r>
              <a:rPr lang="en-US" sz="5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অভাবে</a:t>
            </a:r>
            <a:r>
              <a:rPr lang="en-US" sz="5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অপুষ্টি</a:t>
            </a:r>
            <a:r>
              <a:rPr lang="en-US" sz="5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</a:t>
            </a:r>
            <a:r>
              <a:rPr lang="en-US" sz="5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দেয়</a:t>
            </a:r>
            <a:r>
              <a:rPr lang="en-US" sz="40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54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রক্তে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শর্করার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পরিমান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কমে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গেলে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দেহে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বিপাক</a:t>
            </a:r>
            <a:endParaRPr lang="en-US" sz="5400" b="0" cap="none" spc="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ক্রিয়ার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সমস্যা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সৃষ্টি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40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5400" b="0" cap="none" spc="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রক্তে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শর্করার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মাত্রা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কমে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গেলে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হাইপোগ্লাইমিয়ার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54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লক্ষণ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</a:t>
            </a:r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দেয়</a:t>
            </a:r>
            <a:r>
              <a:rPr lang="en-US" sz="40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r>
              <a:rPr lang="en-US" sz="4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48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48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48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ক্ষুধা</a:t>
            </a:r>
            <a:r>
              <a:rPr lang="en-US" sz="48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অনূভব</a:t>
            </a:r>
            <a:r>
              <a:rPr lang="en-US" sz="48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8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8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বমি</a:t>
            </a:r>
            <a:r>
              <a:rPr lang="en-US" sz="48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বমি</a:t>
            </a:r>
            <a:r>
              <a:rPr lang="en-US" sz="48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ভাব,অতিরিক্ত</a:t>
            </a:r>
            <a:r>
              <a:rPr lang="en-US" sz="48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ঘামানো</a:t>
            </a:r>
            <a:r>
              <a:rPr lang="en-US" sz="48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r>
              <a:rPr lang="en-US" sz="48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480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হৃৎকম্পন</a:t>
            </a:r>
            <a:r>
              <a:rPr lang="en-US" sz="48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বেড়ে</a:t>
            </a:r>
            <a:r>
              <a:rPr lang="en-US" sz="48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48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কমে</a:t>
            </a:r>
            <a:r>
              <a:rPr lang="en-US" sz="48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যাওয়া</a:t>
            </a:r>
            <a:r>
              <a:rPr lang="en-US" sz="3600" b="0" cap="none" spc="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48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80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38" y="0"/>
            <a:ext cx="2179472" cy="1953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83" y="1651509"/>
            <a:ext cx="2209532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732" y="4233997"/>
            <a:ext cx="3211199" cy="240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16" y="4434557"/>
            <a:ext cx="2170056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4095482" y="1953496"/>
            <a:ext cx="4906850" cy="3352599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এগুলো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কি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ধরনের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খাদ্য</a:t>
            </a:r>
            <a:r>
              <a:rPr lang="en-US" sz="5400" dirty="0" smtClean="0">
                <a:solidFill>
                  <a:srgbClr val="002060"/>
                </a:solidFill>
              </a:rPr>
              <a:t>?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8561" y="1081959"/>
            <a:ext cx="2133600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578122" y="5715967"/>
            <a:ext cx="1636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আমিষ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4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3275" y="198377"/>
            <a:ext cx="2985113" cy="9233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আমিষের </a:t>
            </a:r>
            <a:r>
              <a:rPr lang="en-US" sz="5400" b="0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গঠন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345" y="1375415"/>
            <a:ext cx="5048519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কার্বন</a:t>
            </a:r>
            <a:r>
              <a:rPr lang="en-US" sz="4000" dirty="0" smtClean="0"/>
              <a:t> ,</a:t>
            </a:r>
            <a:r>
              <a:rPr lang="en-US" sz="4000" dirty="0" err="1" smtClean="0"/>
              <a:t>হাইড্রোজেন</a:t>
            </a:r>
            <a:r>
              <a:rPr lang="en-US" sz="4000" dirty="0" smtClean="0"/>
              <a:t>, </a:t>
            </a:r>
            <a:r>
              <a:rPr lang="en-US" sz="4000" dirty="0" err="1" smtClean="0"/>
              <a:t>অক্সিজেন</a:t>
            </a:r>
            <a:r>
              <a:rPr lang="en-US" sz="4000" dirty="0" smtClean="0"/>
              <a:t>, </a:t>
            </a:r>
            <a:r>
              <a:rPr lang="en-US" sz="4000" dirty="0" err="1" smtClean="0"/>
              <a:t>নাইট্রোজেন</a:t>
            </a:r>
            <a:r>
              <a:rPr lang="en-US" sz="4000" dirty="0" smtClean="0"/>
              <a:t> ও </a:t>
            </a:r>
            <a:r>
              <a:rPr lang="en-US" sz="4000" dirty="0" err="1" smtClean="0"/>
              <a:t>সালফারের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সমন্বয়ে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আমিষ</a:t>
            </a:r>
            <a:r>
              <a:rPr lang="en-US" sz="4000" dirty="0" smtClean="0"/>
              <a:t> </a:t>
            </a:r>
            <a:r>
              <a:rPr lang="en-US" sz="4000" dirty="0" err="1" smtClean="0"/>
              <a:t>গঠিত</a:t>
            </a:r>
            <a:r>
              <a:rPr lang="en-US" sz="2800" dirty="0" smtClean="0"/>
              <a:t>।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আমিষ</a:t>
            </a:r>
            <a:r>
              <a:rPr lang="en-US" sz="4000" dirty="0" smtClean="0"/>
              <a:t> </a:t>
            </a:r>
            <a:r>
              <a:rPr lang="en-US" sz="4000" dirty="0" err="1" smtClean="0"/>
              <a:t>হলো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এমাইনো</a:t>
            </a:r>
            <a:r>
              <a:rPr lang="en-US" sz="4000" dirty="0" smtClean="0"/>
              <a:t> </a:t>
            </a:r>
            <a:r>
              <a:rPr lang="en-US" sz="4000" dirty="0" err="1" smtClean="0"/>
              <a:t>এসিডের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জটিল</a:t>
            </a:r>
            <a:r>
              <a:rPr lang="en-US" sz="4000" dirty="0" smtClean="0"/>
              <a:t> </a:t>
            </a:r>
            <a:r>
              <a:rPr lang="en-US" sz="4000" dirty="0" err="1" smtClean="0"/>
              <a:t>যৌগ</a:t>
            </a:r>
            <a:r>
              <a:rPr lang="en-US" sz="2800" dirty="0" smtClean="0"/>
              <a:t>। </a:t>
            </a:r>
            <a:r>
              <a:rPr lang="en-US" sz="4000" dirty="0" smtClean="0"/>
              <a:t>এ </a:t>
            </a:r>
            <a:r>
              <a:rPr lang="en-US" sz="4000" dirty="0" err="1" smtClean="0"/>
              <a:t>পর্যন্ত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প্রকৃতিজাত</a:t>
            </a:r>
            <a:r>
              <a:rPr lang="en-US" sz="4000" dirty="0" smtClean="0"/>
              <a:t> </a:t>
            </a:r>
            <a:r>
              <a:rPr lang="en-US" sz="4000" dirty="0" err="1" smtClean="0"/>
              <a:t>দ্রব্যে</a:t>
            </a:r>
            <a:r>
              <a:rPr lang="en-US" sz="4000" dirty="0" smtClean="0"/>
              <a:t> ২২ </a:t>
            </a:r>
            <a:r>
              <a:rPr lang="en-US" sz="4000" dirty="0" err="1" smtClean="0"/>
              <a:t>ধরনের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এমাইনো</a:t>
            </a:r>
            <a:r>
              <a:rPr lang="en-US" sz="4000" dirty="0" smtClean="0"/>
              <a:t> </a:t>
            </a:r>
            <a:r>
              <a:rPr lang="en-US" sz="4000" dirty="0" err="1" smtClean="0"/>
              <a:t>এসিডের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সন্ধান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পাওয়া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গেছে</a:t>
            </a:r>
            <a:r>
              <a:rPr lang="en-US" sz="2800" dirty="0" smtClean="0"/>
              <a:t>।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589431" y="2627290"/>
            <a:ext cx="6439437" cy="3974683"/>
            <a:chOff x="4501166" y="1211859"/>
            <a:chExt cx="7395335" cy="5003748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197842064"/>
                </p:ext>
              </p:extLst>
            </p:nvPr>
          </p:nvGraphicFramePr>
          <p:xfrm>
            <a:off x="4501166" y="1211859"/>
            <a:ext cx="7395335" cy="5003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68749" y="2601533"/>
              <a:ext cx="2849397" cy="257503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5340" y="198377"/>
            <a:ext cx="6246253" cy="21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1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81" y="262773"/>
            <a:ext cx="5371983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আমিষের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ঃ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আমিষের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হচ্ছে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দেহের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বৃদ্ধি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ক্ষয়পূরণ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</a:t>
            </a:r>
          </a:p>
          <a:p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নাইট্রোজেনের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সমতা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রক্ষা</a:t>
            </a:r>
            <a:endParaRPr lang="en-US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03" t="10045" r="3174" b="9250"/>
          <a:stretch/>
        </p:blipFill>
        <p:spPr>
          <a:xfrm>
            <a:off x="6362162" y="262773"/>
            <a:ext cx="5289460" cy="3626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383" y="4093805"/>
            <a:ext cx="3837903" cy="25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2292" y="115911"/>
            <a:ext cx="4868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আমিষের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অভাবজনিত</a:t>
            </a:r>
            <a:r>
              <a:rPr lang="en-US" sz="4400" dirty="0" smtClean="0"/>
              <a:t> </a:t>
            </a:r>
            <a:r>
              <a:rPr lang="en-US" sz="4400" dirty="0" err="1" smtClean="0"/>
              <a:t>রোগ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83335" y="746975"/>
            <a:ext cx="7508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আমিষের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অভাবে</a:t>
            </a:r>
            <a:r>
              <a:rPr lang="en-US" sz="4000" dirty="0" smtClean="0"/>
              <a:t> …</a:t>
            </a:r>
          </a:p>
          <a:p>
            <a:r>
              <a:rPr lang="en-US" sz="4000" dirty="0" err="1" smtClean="0"/>
              <a:t>দেহের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স্বাভাবিক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বৃদ্ধি</a:t>
            </a:r>
            <a:r>
              <a:rPr lang="en-US" sz="4000" dirty="0" smtClean="0"/>
              <a:t> ও </a:t>
            </a:r>
            <a:r>
              <a:rPr lang="en-US" sz="4000" dirty="0" err="1" smtClean="0"/>
              <a:t>গঠন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ক্ষতিগ্রস্ত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।</a:t>
            </a:r>
          </a:p>
          <a:p>
            <a:r>
              <a:rPr lang="en-US" sz="4000" dirty="0" err="1" smtClean="0"/>
              <a:t>শিশুদের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কোয়াশিয়রকর</a:t>
            </a:r>
            <a:r>
              <a:rPr lang="en-US" sz="4000" dirty="0" smtClean="0"/>
              <a:t> ও </a:t>
            </a:r>
            <a:r>
              <a:rPr lang="en-US" sz="4000" dirty="0" err="1" smtClean="0"/>
              <a:t>মেরাসমাস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দেখা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দেয়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4" y="2685967"/>
            <a:ext cx="10419009" cy="40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49" y="296214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মূল্যায়ন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79550" y="939372"/>
            <a:ext cx="6290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নিচের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কোনটি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আমিষ</a:t>
            </a:r>
            <a:r>
              <a:rPr lang="en-US" sz="4400" dirty="0" smtClean="0"/>
              <a:t> </a:t>
            </a:r>
            <a:r>
              <a:rPr lang="en-US" sz="4400" dirty="0" err="1" smtClean="0"/>
              <a:t>জাতীয়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খাবার</a:t>
            </a:r>
            <a:r>
              <a:rPr lang="en-US" sz="4400" dirty="0" smtClean="0"/>
              <a:t> ?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59099" y="1829332"/>
            <a:ext cx="139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ক)  </a:t>
            </a:r>
            <a:r>
              <a:rPr lang="en-US" sz="3600" dirty="0" err="1" smtClean="0"/>
              <a:t>ভাত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687909" y="1961232"/>
            <a:ext cx="264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খ)  </a:t>
            </a:r>
            <a:r>
              <a:rPr lang="en-US" sz="3600" dirty="0" err="1" smtClean="0"/>
              <a:t>মাছ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59099" y="2629152"/>
            <a:ext cx="139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গ</a:t>
            </a:r>
            <a:r>
              <a:rPr lang="en-US" sz="3600" dirty="0" smtClean="0"/>
              <a:t>)  </a:t>
            </a:r>
            <a:r>
              <a:rPr lang="en-US" sz="3600" dirty="0" err="1" smtClean="0"/>
              <a:t>শাক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626186" y="2730274"/>
            <a:ext cx="139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ঘ)  </a:t>
            </a:r>
            <a:r>
              <a:rPr lang="en-US" sz="3600" dirty="0" err="1" smtClean="0"/>
              <a:t>মিষ্টি</a:t>
            </a:r>
            <a:endParaRPr lang="en-US" sz="3600" dirty="0"/>
          </a:p>
        </p:txBody>
      </p:sp>
      <p:sp>
        <p:nvSpPr>
          <p:cNvPr id="11" name="L-Shape 10"/>
          <p:cNvSpPr/>
          <p:nvPr/>
        </p:nvSpPr>
        <p:spPr>
          <a:xfrm rot="19187173">
            <a:off x="5923937" y="1824416"/>
            <a:ext cx="904060" cy="461248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394" y="3820290"/>
            <a:ext cx="6522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আমিষের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অভাবজনিত</a:t>
            </a:r>
            <a:r>
              <a:rPr lang="en-US" sz="4400" dirty="0" smtClean="0"/>
              <a:t> </a:t>
            </a:r>
            <a:r>
              <a:rPr lang="en-US" sz="4400" dirty="0" err="1" smtClean="0"/>
              <a:t>রোগ</a:t>
            </a:r>
            <a:r>
              <a:rPr lang="en-US" sz="4400" dirty="0" smtClean="0"/>
              <a:t> </a:t>
            </a:r>
            <a:r>
              <a:rPr lang="en-US" sz="4400" dirty="0" err="1" smtClean="0"/>
              <a:t>কোনটি</a:t>
            </a:r>
            <a:r>
              <a:rPr lang="en-US" sz="4400" dirty="0" smtClean="0"/>
              <a:t> ?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927463" y="4963886"/>
            <a:ext cx="19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ক) </a:t>
            </a:r>
            <a:r>
              <a:rPr lang="en-US" sz="3600" dirty="0" err="1" smtClean="0"/>
              <a:t>রাতকানা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9281" y="4917606"/>
            <a:ext cx="19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খ</a:t>
            </a:r>
            <a:r>
              <a:rPr lang="en-US" sz="3600" dirty="0" smtClean="0"/>
              <a:t>) </a:t>
            </a:r>
            <a:r>
              <a:rPr lang="en-US" sz="3600" dirty="0" err="1" smtClean="0"/>
              <a:t>চুলকানী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927463" y="5802458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গ) </a:t>
            </a:r>
            <a:r>
              <a:rPr lang="en-US" sz="3600" dirty="0" err="1" smtClean="0"/>
              <a:t>কোয়াশিয়রকর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9281" y="5802458"/>
            <a:ext cx="19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ঘ) </a:t>
            </a:r>
            <a:r>
              <a:rPr lang="en-US" sz="3600" dirty="0" err="1" smtClean="0"/>
              <a:t>রিকেটস</a:t>
            </a:r>
            <a:endParaRPr lang="en-US" sz="3600" dirty="0"/>
          </a:p>
        </p:txBody>
      </p:sp>
      <p:sp>
        <p:nvSpPr>
          <p:cNvPr id="17" name="L-Shape 16"/>
          <p:cNvSpPr/>
          <p:nvPr/>
        </p:nvSpPr>
        <p:spPr>
          <a:xfrm rot="19419795">
            <a:off x="3563755" y="5724925"/>
            <a:ext cx="990229" cy="581397"/>
          </a:xfrm>
          <a:prstGeom prst="corne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8028" y="289449"/>
            <a:ext cx="10851606" cy="563231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বাড়ির</a:t>
            </a:r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72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তোমার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পরিচিত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কিছু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শর্করা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</a:p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আমিষ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জাতীয়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খাদ্যের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তালিকা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এবং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এদের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উপকারিতা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সম্পর্কে</a:t>
            </a:r>
            <a:endParaRPr lang="en-US" sz="7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একটি</a:t>
            </a:r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প্রতিবেদন</a:t>
            </a:r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তৈরি</a:t>
            </a:r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করে</a:t>
            </a:r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আনবে</a:t>
            </a:r>
            <a:r>
              <a:rPr lang="en-U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83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9" y="323879"/>
            <a:ext cx="11602792" cy="62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592" y="842321"/>
            <a:ext cx="11112337" cy="52014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r>
              <a:rPr lang="en-US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1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সবাইকে</a:t>
            </a:r>
            <a:endParaRPr lang="en-US" sz="1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1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</a:t>
            </a:r>
            <a:r>
              <a:rPr lang="en-US" sz="1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1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হাফেজ</a:t>
            </a:r>
            <a:r>
              <a:rPr lang="en-US" sz="1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1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8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7925" y="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68" y="751439"/>
            <a:ext cx="6183103" cy="59708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রিয়াজ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উদ্দিন</a:t>
            </a:r>
            <a:endParaRPr lang="en-US" sz="7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বড়ৈকান্দি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বাহরুল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উলূম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দাখিল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মাদরাসা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কেরাণীগঞ্জ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01715257629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reazuddin0907@gmail.com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utoShape 2" descr="অষ্টম শ্রেণির বিজ্ঞান বই pdf download | Class 8 Science Book pdf |৮ম শ্রেণির  বিজ্ঞান"/>
          <p:cNvSpPr>
            <a:spLocks noChangeAspect="1" noChangeArrowheads="1"/>
          </p:cNvSpPr>
          <p:nvPr/>
        </p:nvSpPr>
        <p:spPr bwMode="auto">
          <a:xfrm>
            <a:off x="8629873" y="1285092"/>
            <a:ext cx="3312655" cy="33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অষ্টম শ্রেণির বিজ্ঞান বই pdf download | Class 8 Science Book pdf |৮ম শ্রেণির  বিজ্ঞা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অষ্টম শ্রেণির বিজ্ঞান বই pdf download | Class 8 Science Book pdf |৮ম শ্রেণির  বিজ্ঞান"/>
          <p:cNvSpPr>
            <a:spLocks noChangeAspect="1" noChangeArrowheads="1"/>
          </p:cNvSpPr>
          <p:nvPr/>
        </p:nvSpPr>
        <p:spPr bwMode="auto">
          <a:xfrm>
            <a:off x="9196544" y="16328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969" y="2941425"/>
            <a:ext cx="2974225" cy="3697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31" y="0"/>
            <a:ext cx="2476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55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6180" y="154546"/>
            <a:ext cx="5373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চিত্র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লক্ষ্য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1197736"/>
            <a:ext cx="3751240" cy="2537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48" y="1197735"/>
            <a:ext cx="3596694" cy="253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4082603"/>
            <a:ext cx="3751240" cy="2485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5" y="4082603"/>
            <a:ext cx="3490172" cy="2485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48" y="4082602"/>
            <a:ext cx="3596694" cy="2485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4" y="1197735"/>
            <a:ext cx="3490173" cy="25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2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0036" y="391561"/>
            <a:ext cx="2733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দেখলে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1312" y="1314891"/>
            <a:ext cx="9641640" cy="36317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বিভিন্ন</a:t>
            </a:r>
            <a:r>
              <a:rPr lang="en-US" sz="11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15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রকমের</a:t>
            </a:r>
            <a:r>
              <a:rPr lang="en-US" sz="11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15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খাবারের</a:t>
            </a:r>
            <a:r>
              <a:rPr lang="en-US" sz="11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15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ছবি</a:t>
            </a:r>
            <a:endParaRPr lang="en-US" sz="11500" b="1" cap="none" spc="0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1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5695" y="213260"/>
            <a:ext cx="43540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/>
              <a:t>এগুলো</a:t>
            </a:r>
            <a:r>
              <a:rPr lang="en-US" sz="4400" dirty="0"/>
              <a:t> </a:t>
            </a:r>
            <a:r>
              <a:rPr lang="en-US" sz="4400" dirty="0" err="1"/>
              <a:t>কি</a:t>
            </a:r>
            <a:r>
              <a:rPr lang="en-US" sz="4400" dirty="0"/>
              <a:t> </a:t>
            </a:r>
            <a:r>
              <a:rPr lang="en-US" sz="4400" dirty="0" err="1" smtClean="0"/>
              <a:t>ধরনের</a:t>
            </a:r>
            <a:r>
              <a:rPr lang="en-US" sz="4400" dirty="0" smtClean="0"/>
              <a:t> </a:t>
            </a:r>
            <a:r>
              <a:rPr lang="en-US" sz="4400" dirty="0" err="1"/>
              <a:t>খাদ্য</a:t>
            </a:r>
            <a:r>
              <a:rPr lang="en-US" sz="44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5" y="3953813"/>
            <a:ext cx="4629825" cy="275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5" y="880322"/>
            <a:ext cx="4629824" cy="2867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r="10479"/>
          <a:stretch/>
        </p:blipFill>
        <p:spPr>
          <a:xfrm>
            <a:off x="7585656" y="880322"/>
            <a:ext cx="4349092" cy="2867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1"/>
          <a:stretch/>
        </p:blipFill>
        <p:spPr>
          <a:xfrm>
            <a:off x="7624293" y="4018208"/>
            <a:ext cx="4310455" cy="2691684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4816698" y="1978067"/>
            <a:ext cx="2807595" cy="1313646"/>
          </a:xfrm>
          <a:prstGeom prst="leftRightArrow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শর্করা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জাতীয়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খাবার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4816698" y="4414814"/>
            <a:ext cx="2768958" cy="1171977"/>
          </a:xfrm>
          <a:prstGeom prst="leftRightArrow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আমিষ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জাতীয়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খাবার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81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823" y="2253611"/>
            <a:ext cx="10882648" cy="23083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তাহলে</a:t>
            </a:r>
            <a:r>
              <a:rPr lang="en-US" sz="72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আজ</a:t>
            </a:r>
            <a:r>
              <a:rPr lang="en-US" sz="72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আমাদের</a:t>
            </a:r>
            <a:r>
              <a:rPr lang="en-US" sz="72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পাঠের</a:t>
            </a:r>
            <a:r>
              <a:rPr lang="en-US" sz="72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বিষয়</a:t>
            </a:r>
            <a:r>
              <a:rPr lang="en-US" sz="72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হলো</a:t>
            </a:r>
            <a:r>
              <a:rPr lang="en-US" sz="72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7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আমিষ</a:t>
            </a:r>
            <a:r>
              <a:rPr lang="en-US" sz="7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ও </a:t>
            </a:r>
            <a:r>
              <a:rPr lang="en-US" sz="7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শর্করা</a:t>
            </a:r>
            <a:r>
              <a:rPr lang="en-US" sz="7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জাতীয়</a:t>
            </a:r>
            <a:r>
              <a:rPr lang="en-US" sz="7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খাদ্য</a:t>
            </a:r>
            <a:endParaRPr lang="en-US" sz="7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4882" y="4946002"/>
            <a:ext cx="6952544" cy="11079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খাদ্য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পুষ্টি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,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অধ্যায়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১৩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829" y="404438"/>
            <a:ext cx="40934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ঘোষনা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162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9318" y="172620"/>
            <a:ext cx="2300630" cy="9233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শিখণ</a:t>
            </a:r>
            <a:r>
              <a:rPr lang="en-US" sz="5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</a:t>
            </a:r>
            <a:r>
              <a:rPr lang="en-US" sz="5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033" y="1390918"/>
            <a:ext cx="11320530" cy="51706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এই</a:t>
            </a:r>
            <a:r>
              <a:rPr lang="en-US" sz="6600" dirty="0" smtClean="0"/>
              <a:t> </a:t>
            </a:r>
            <a:r>
              <a:rPr lang="en-US" sz="6600" dirty="0" err="1" smtClean="0"/>
              <a:t>পাঠ</a:t>
            </a:r>
            <a:r>
              <a:rPr lang="en-US" sz="6600" dirty="0" smtClean="0"/>
              <a:t> </a:t>
            </a:r>
            <a:r>
              <a:rPr lang="en-US" sz="6600" dirty="0" err="1" smtClean="0"/>
              <a:t>শেষে</a:t>
            </a:r>
            <a:r>
              <a:rPr lang="en-US" sz="6600" dirty="0" smtClean="0"/>
              <a:t> </a:t>
            </a:r>
            <a:r>
              <a:rPr lang="en-US" sz="6600" dirty="0" err="1" smtClean="0"/>
              <a:t>শিক্ষার্থীরা</a:t>
            </a:r>
            <a:r>
              <a:rPr lang="en-US" sz="6600" dirty="0" smtClean="0"/>
              <a:t> ……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6600" dirty="0" err="1" smtClean="0">
                <a:solidFill>
                  <a:srgbClr val="00B0F0"/>
                </a:solidFill>
              </a:rPr>
              <a:t>শর্করা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খাদ্যের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শ্রেণীবিভাগ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করতে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পারবে</a:t>
            </a:r>
            <a:endParaRPr lang="en-US" sz="6600" dirty="0" smtClean="0">
              <a:solidFill>
                <a:srgbClr val="00B0F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6600" dirty="0" err="1" smtClean="0">
                <a:solidFill>
                  <a:srgbClr val="7030A0"/>
                </a:solidFill>
              </a:rPr>
              <a:t>শর্করা</a:t>
            </a:r>
            <a:r>
              <a:rPr lang="en-US" sz="6600" dirty="0" smtClean="0">
                <a:solidFill>
                  <a:srgbClr val="7030A0"/>
                </a:solidFill>
              </a:rPr>
              <a:t> ও </a:t>
            </a:r>
            <a:r>
              <a:rPr lang="en-US" sz="6600" dirty="0" err="1" smtClean="0">
                <a:solidFill>
                  <a:srgbClr val="7030A0"/>
                </a:solidFill>
              </a:rPr>
              <a:t>আমিষ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জাতীয়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খাদ্যের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উৎস</a:t>
            </a:r>
            <a:r>
              <a:rPr lang="en-US" sz="6600" dirty="0" smtClean="0">
                <a:solidFill>
                  <a:srgbClr val="7030A0"/>
                </a:solidFill>
              </a:rPr>
              <a:t> ,</a:t>
            </a:r>
            <a:r>
              <a:rPr lang="en-US" sz="6600" dirty="0" err="1" smtClean="0">
                <a:solidFill>
                  <a:srgbClr val="7030A0"/>
                </a:solidFill>
              </a:rPr>
              <a:t>কাজ</a:t>
            </a:r>
            <a:r>
              <a:rPr lang="en-US" sz="6600" dirty="0" smtClean="0">
                <a:solidFill>
                  <a:srgbClr val="7030A0"/>
                </a:solidFill>
              </a:rPr>
              <a:t>, ও </a:t>
            </a:r>
            <a:r>
              <a:rPr lang="en-US" sz="6600" dirty="0" err="1" smtClean="0">
                <a:solidFill>
                  <a:srgbClr val="7030A0"/>
                </a:solidFill>
              </a:rPr>
              <a:t>প্রতিকারের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উপায়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বর্ণনা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করতে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</a:rPr>
              <a:t>।</a:t>
            </a:r>
            <a:endParaRPr lang="en-US" sz="6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89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4027" y="121104"/>
            <a:ext cx="48590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শর্করা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জাতীয়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944" y="3713167"/>
            <a:ext cx="821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ভাত</a:t>
            </a:r>
            <a:r>
              <a:rPr lang="en-US" sz="3600" dirty="0" smtClean="0"/>
              <a:t>, </a:t>
            </a:r>
            <a:r>
              <a:rPr lang="en-US" sz="3600" dirty="0" err="1" smtClean="0"/>
              <a:t>রুটি</a:t>
            </a:r>
            <a:r>
              <a:rPr lang="en-US" sz="3600" dirty="0" smtClean="0"/>
              <a:t> , </a:t>
            </a:r>
            <a:r>
              <a:rPr lang="en-US" sz="3600" dirty="0" err="1" smtClean="0"/>
              <a:t>আলু</a:t>
            </a:r>
            <a:r>
              <a:rPr lang="en-US" sz="3600" dirty="0" smtClean="0"/>
              <a:t> , </a:t>
            </a:r>
            <a:r>
              <a:rPr lang="en-US" sz="3600" dirty="0" err="1" smtClean="0"/>
              <a:t>চিনি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ইত্যাদি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শর্করা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জাতীয়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খাদ্য</a:t>
            </a:r>
            <a:r>
              <a:rPr lang="en-US" sz="2800" dirty="0" smtClean="0"/>
              <a:t>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1" y="875811"/>
            <a:ext cx="3930901" cy="280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71" y="890545"/>
            <a:ext cx="3567151" cy="2715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r="11426"/>
          <a:stretch/>
        </p:blipFill>
        <p:spPr>
          <a:xfrm>
            <a:off x="8242181" y="890545"/>
            <a:ext cx="3683657" cy="27155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639" y="4745215"/>
            <a:ext cx="4687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blipFill>
                  <a:blip r:embed="rId5"/>
                  <a:tile tx="0" ty="0" sx="100000" sy="100000" flip="none" algn="tl"/>
                </a:blipFill>
              </a:rPr>
              <a:t>শর্করা</a:t>
            </a:r>
            <a:r>
              <a:rPr lang="en-US" sz="3600" dirty="0" smtClean="0">
                <a:blipFill>
                  <a:blip r:embed="rId5"/>
                  <a:tile tx="0" ty="0" sx="100000" sy="100000" flip="none" algn="tl"/>
                </a:blipFill>
              </a:rPr>
              <a:t> </a:t>
            </a:r>
            <a:r>
              <a:rPr lang="en-US" sz="3600" dirty="0" err="1" smtClean="0">
                <a:blipFill>
                  <a:blip r:embed="rId5"/>
                  <a:tile tx="0" ty="0" sx="100000" sy="100000" flip="none" algn="tl"/>
                </a:blipFill>
              </a:rPr>
              <a:t>খাদ্যের</a:t>
            </a:r>
            <a:r>
              <a:rPr lang="en-US" sz="3600" dirty="0" smtClean="0">
                <a:blipFill>
                  <a:blip r:embed="rId5"/>
                  <a:tile tx="0" ty="0" sx="100000" sy="100000" flip="none" algn="tl"/>
                </a:blipFill>
              </a:rPr>
              <a:t> </a:t>
            </a:r>
            <a:r>
              <a:rPr lang="en-US" sz="3600" dirty="0" err="1" smtClean="0">
                <a:blipFill>
                  <a:blip r:embed="rId5"/>
                  <a:tile tx="0" ty="0" sx="100000" sy="100000" flip="none" algn="tl"/>
                </a:blipFill>
              </a:rPr>
              <a:t>কাজ</a:t>
            </a:r>
            <a:r>
              <a:rPr lang="en-US" sz="3600" dirty="0" smtClean="0">
                <a:blipFill>
                  <a:blip r:embed="rId5"/>
                  <a:tile tx="0" ty="0" sx="100000" sy="100000" flip="none" algn="tl"/>
                </a:blipFill>
              </a:rPr>
              <a:t> : -</a:t>
            </a:r>
          </a:p>
          <a:p>
            <a:r>
              <a:rPr lang="en-US" sz="3600" dirty="0" err="1" smtClean="0">
                <a:solidFill>
                  <a:srgbClr val="00B050"/>
                </a:solidFill>
              </a:rPr>
              <a:t>শর্করা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দেহের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শক্তি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উৎপন্ন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করে</a:t>
            </a:r>
            <a:endParaRPr lang="en-US" sz="3600" dirty="0" smtClean="0">
              <a:solidFill>
                <a:srgbClr val="00B050"/>
              </a:solidFill>
            </a:endParaRPr>
          </a:p>
          <a:p>
            <a:r>
              <a:rPr lang="en-US" sz="3600" dirty="0" err="1" smtClean="0">
                <a:solidFill>
                  <a:srgbClr val="00B050"/>
                </a:solidFill>
              </a:rPr>
              <a:t>শর্করা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দেহের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কর্মক্ষমতা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যোগায়</a:t>
            </a:r>
            <a:endParaRPr lang="en-US" sz="3600" dirty="0" smtClean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610" y="4359498"/>
            <a:ext cx="6568227" cy="2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509</Words>
  <Application>Microsoft Office PowerPoint</Application>
  <PresentationFormat>Widescreen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Riaz Uddin Duk Sir</dc:creator>
  <cp:lastModifiedBy>Riaz Uddin Duk Sir</cp:lastModifiedBy>
  <cp:revision>89</cp:revision>
  <dcterms:created xsi:type="dcterms:W3CDTF">2020-09-30T13:26:06Z</dcterms:created>
  <dcterms:modified xsi:type="dcterms:W3CDTF">2020-10-12T12:31:37Z</dcterms:modified>
</cp:coreProperties>
</file>