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93" r:id="rId2"/>
  </p:sldMasterIdLst>
  <p:notesMasterIdLst>
    <p:notesMasterId r:id="rId27"/>
  </p:notesMasterIdLst>
  <p:sldIdLst>
    <p:sldId id="259" r:id="rId3"/>
    <p:sldId id="260" r:id="rId4"/>
    <p:sldId id="309" r:id="rId5"/>
    <p:sldId id="308" r:id="rId6"/>
    <p:sldId id="262" r:id="rId7"/>
    <p:sldId id="263" r:id="rId8"/>
    <p:sldId id="264" r:id="rId9"/>
    <p:sldId id="256" r:id="rId10"/>
    <p:sldId id="273" r:id="rId11"/>
    <p:sldId id="291" r:id="rId12"/>
    <p:sldId id="307" r:id="rId13"/>
    <p:sldId id="287" r:id="rId14"/>
    <p:sldId id="284" r:id="rId15"/>
    <p:sldId id="286" r:id="rId16"/>
    <p:sldId id="285" r:id="rId17"/>
    <p:sldId id="298" r:id="rId18"/>
    <p:sldId id="267" r:id="rId19"/>
    <p:sldId id="304" r:id="rId20"/>
    <p:sldId id="268" r:id="rId21"/>
    <p:sldId id="294" r:id="rId22"/>
    <p:sldId id="297" r:id="rId23"/>
    <p:sldId id="295" r:id="rId24"/>
    <p:sldId id="290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00FF"/>
    <a:srgbClr val="0033CC"/>
    <a:srgbClr val="33CC33"/>
    <a:srgbClr val="000099"/>
    <a:srgbClr val="FF3399"/>
    <a:srgbClr val="0066CC"/>
    <a:srgbClr val="3333CC"/>
    <a:srgbClr val="18F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1897" autoAdjust="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E45B4-2B33-415D-B62E-A83121B6E4FF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69971-36A2-4B51-A1BB-C700BC83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45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181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3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8611" y="2718556"/>
            <a:ext cx="7391400" cy="1624844"/>
            <a:chOff x="1219200" y="2598827"/>
            <a:chExt cx="7010400" cy="1624844"/>
          </a:xfrm>
        </p:grpSpPr>
        <p:sp>
          <p:nvSpPr>
            <p:cNvPr id="16" name="Double Wave 15"/>
            <p:cNvSpPr/>
            <p:nvPr/>
          </p:nvSpPr>
          <p:spPr>
            <a:xfrm>
              <a:off x="1219200" y="2742966"/>
              <a:ext cx="7010400" cy="1480705"/>
            </a:xfrm>
            <a:prstGeom prst="doubleWav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87975" y="2598827"/>
              <a:ext cx="655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সবাই</a:t>
              </a:r>
              <a:r>
                <a:rPr kumimoji="0" lang="en-US" sz="9600" b="1" i="0" u="none" strike="noStrike" kern="1200" cap="none" spc="0" normalizeH="0" baseline="0" noProof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কে</a:t>
              </a:r>
              <a:r>
                <a:rPr kumimoji="0" lang="en-US" sz="9600" b="1" i="0" u="none" strike="noStrike" kern="1200" cap="none" spc="0" normalizeH="0" baseline="0" noProof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শুভেচ্ছা</a:t>
              </a:r>
              <a:endPara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71709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410614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4" y="462915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5" y="4495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11" y="4343400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94016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9" y="4483676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218987"/>
            <a:ext cx="9144000" cy="16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6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B9E27-6043-49F5-A718-237220D61734}"/>
              </a:ext>
            </a:extLst>
          </p:cNvPr>
          <p:cNvSpPr txBox="1"/>
          <p:nvPr/>
        </p:nvSpPr>
        <p:spPr>
          <a:xfrm>
            <a:off x="609600" y="1097497"/>
            <a:ext cx="9144000" cy="57246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1400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Mvjvcx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Mvjv‡ci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myMÜ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1400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òP‚ov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wkgyj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cjvk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myevm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1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iRbxMÜv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Kvwgbx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MÜivR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nvmbv‡nbv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vjbPuvcv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wkDwjI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fwi‡q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UMi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Kvkdzj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C8373-3660-42FC-A277-C985AFF860FF}"/>
              </a:ext>
            </a:extLst>
          </p:cNvPr>
          <p:cNvSpPr txBox="1"/>
          <p:nvPr/>
        </p:nvSpPr>
        <p:spPr>
          <a:xfrm>
            <a:off x="3048000" y="35859"/>
            <a:ext cx="266700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67" fill="hold" nodeType="clickEffect" p14:presetBounceEnd="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7">
                                          <p:cBhvr additive="base">
                                            <p:cTn id="7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7">
                                          <p:cBhvr additive="base">
                                            <p:cTn id="8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000" fill="hold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3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4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67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122ED-CEE2-474E-801D-41EF11CC17A0}"/>
              </a:ext>
            </a:extLst>
          </p:cNvPr>
          <p:cNvSpPr txBox="1"/>
          <p:nvPr/>
        </p:nvSpPr>
        <p:spPr>
          <a:xfrm>
            <a:off x="2895600" y="304800"/>
            <a:ext cx="3048000" cy="1015663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kã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B2999-3507-464E-A17F-89ABC8DD10C3}"/>
              </a:ext>
            </a:extLst>
          </p:cNvPr>
          <p:cNvSpPr txBox="1"/>
          <p:nvPr/>
        </p:nvSpPr>
        <p:spPr>
          <a:xfrm>
            <a:off x="3048000" y="16764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my›`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bvbv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myevm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181600" cy="2554545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কৃষ্ণচূড়া – ষ্ণ   = ষ +  ণ  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কিন্তু      – ন্ত    = ন+ত  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সুন্দর     –ন্দ    = ন+দ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সুগন্ধ      –ন্ধ    = ন+ধ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9400" y="685800"/>
            <a:ext cx="3886200" cy="1143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যু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ক্ত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র্ণ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352800" cy="4038600"/>
          </a:xfrm>
          <a:prstGeom prst="rect">
            <a:avLst/>
          </a:prstGeom>
        </p:spPr>
      </p:pic>
      <p:pic>
        <p:nvPicPr>
          <p:cNvPr id="4" name="Picture 3" descr="g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1000"/>
            <a:ext cx="5037624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D4EEC-DE00-4806-AEF6-A9D78A1FAB72}"/>
              </a:ext>
            </a:extLst>
          </p:cNvPr>
          <p:cNvSpPr txBox="1"/>
          <p:nvPr/>
        </p:nvSpPr>
        <p:spPr>
          <a:xfrm>
            <a:off x="685800" y="4800600"/>
            <a:ext cx="8085624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dzjdj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8077200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AA16F-EDEB-43A3-BE6A-AD66839DF2B9}"/>
              </a:ext>
            </a:extLst>
          </p:cNvPr>
          <p:cNvSpPr txBox="1"/>
          <p:nvPr/>
        </p:nvSpPr>
        <p:spPr>
          <a:xfrm>
            <a:off x="533400" y="5181600"/>
            <a:ext cx="8077200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Mvjvcx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Mvjv‡ci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myMÜ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1913"/>
            <a:ext cx="2819400" cy="3810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2F7B7-E751-4ACB-BC2D-55646A6D9A79}"/>
              </a:ext>
            </a:extLst>
          </p:cNvPr>
          <p:cNvSpPr txBox="1"/>
          <p:nvPr/>
        </p:nvSpPr>
        <p:spPr>
          <a:xfrm>
            <a:off x="533400" y="4191000"/>
            <a:ext cx="8305800" cy="1446550"/>
          </a:xfrm>
          <a:prstGeom prst="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òP‚ov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wkgyj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cjvk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myevm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FlowersS.jpg">
            <a:extLst>
              <a:ext uri="{FF2B5EF4-FFF2-40B4-BE49-F238E27FC236}">
                <a16:creationId xmlns:a16="http://schemas.microsoft.com/office/drawing/2014/main" id="{245AA4F6-D5F8-4C3F-A380-0270B1E9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2743200" cy="3719514"/>
          </a:xfrm>
          <a:prstGeom prst="rect">
            <a:avLst/>
          </a:prstGeom>
        </p:spPr>
      </p:pic>
      <p:pic>
        <p:nvPicPr>
          <p:cNvPr id="9" name="Picture 8" descr="Palash1.jpg">
            <a:extLst>
              <a:ext uri="{FF2B5EF4-FFF2-40B4-BE49-F238E27FC236}">
                <a16:creationId xmlns:a16="http://schemas.microsoft.com/office/drawing/2014/main" id="{E0F81E92-6EAB-499D-A28B-3800E6215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"/>
            <a:ext cx="2895600" cy="37195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6062"/>
            <a:ext cx="2743198" cy="22826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0"/>
            <a:ext cx="2819398" cy="243840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ka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71774"/>
            <a:ext cx="2971798" cy="22969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 descr="ghondhora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2438400"/>
            <a:ext cx="22098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 descr="hasnahe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438400"/>
            <a:ext cx="20574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Picture 7" descr="doloncha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2438400"/>
            <a:ext cx="2057400" cy="24955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 descr="shul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2438400"/>
            <a:ext cx="23622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31F26-E292-4298-973E-494F9AA7A3ED}"/>
              </a:ext>
            </a:extLst>
          </p:cNvPr>
          <p:cNvSpPr txBox="1"/>
          <p:nvPr/>
        </p:nvSpPr>
        <p:spPr>
          <a:xfrm flipH="1">
            <a:off x="228600" y="5103674"/>
            <a:ext cx="868679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iRbxMÜv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Kvwgbx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MÜivR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nvmbv‡nbv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vjbPvcv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wkDwjI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fwi‡q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UMi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KvkdzjI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নানা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Calibri"/>
              </a:rPr>
              <a:t>রঙের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গোলাপ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376ED-545B-41AD-9605-9CB9F834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965611"/>
            <a:ext cx="3163130" cy="2371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15104-1D5C-454A-8C0E-D8E6AA1F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965611"/>
            <a:ext cx="3638550" cy="2371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2BCA8A-3E1E-4E02-BF2E-F47CC893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163130" cy="2751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E259D-05E3-4DF1-B195-6CB84994F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6" y="3806414"/>
            <a:ext cx="3763204" cy="267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ba_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6" y="4036815"/>
            <a:ext cx="4219576" cy="2695217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3" name="Picture 2" descr="Flower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70466"/>
            <a:ext cx="4191000" cy="28956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4" name="Picture 3" descr="Palas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36001"/>
            <a:ext cx="4191000" cy="28575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962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52400"/>
            <a:ext cx="2590800" cy="584775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রঙের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 descr="11_Palash+Flower+2502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1" y="3988832"/>
            <a:ext cx="4191000" cy="27432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142D4-F90E-4FEA-BCC8-CFD0E4FCA2C1}"/>
              </a:ext>
            </a:extLst>
          </p:cNvPr>
          <p:cNvSpPr txBox="1"/>
          <p:nvPr/>
        </p:nvSpPr>
        <p:spPr>
          <a:xfrm>
            <a:off x="785812" y="1551742"/>
            <a:ext cx="1600200" cy="523220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কৃষ্ণচূড়া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C0031-0FDF-4882-958B-0C23207578F8}"/>
              </a:ext>
            </a:extLst>
          </p:cNvPr>
          <p:cNvSpPr txBox="1"/>
          <p:nvPr/>
        </p:nvSpPr>
        <p:spPr>
          <a:xfrm>
            <a:off x="6667500" y="1746170"/>
            <a:ext cx="12954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শিমুল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17DAD-6514-4BD3-904B-1F5C9CC1BF2F}"/>
              </a:ext>
            </a:extLst>
          </p:cNvPr>
          <p:cNvSpPr txBox="1"/>
          <p:nvPr/>
        </p:nvSpPr>
        <p:spPr>
          <a:xfrm>
            <a:off x="2209800" y="5181600"/>
            <a:ext cx="1981200" cy="92333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/>
              <a:t>পলাশ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B68605-B1CB-45E7-9193-A59FF36B76E4}"/>
              </a:ext>
            </a:extLst>
          </p:cNvPr>
          <p:cNvSpPr txBox="1"/>
          <p:nvPr/>
        </p:nvSpPr>
        <p:spPr>
          <a:xfrm>
            <a:off x="6553200" y="5360432"/>
            <a:ext cx="1295400" cy="769441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/>
              <a:t>জবা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5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3845783_0ab0fa65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191000" cy="2209800"/>
          </a:xfrm>
          <a:prstGeom prst="rect">
            <a:avLst/>
          </a:prstGeom>
        </p:spPr>
      </p:pic>
      <p:pic>
        <p:nvPicPr>
          <p:cNvPr id="3" name="Picture 2" descr="3fb99d1a3d8c58323eb27c4201e59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4419600" cy="2253240"/>
          </a:xfrm>
          <a:prstGeom prst="rect">
            <a:avLst/>
          </a:prstGeom>
        </p:spPr>
      </p:pic>
      <p:pic>
        <p:nvPicPr>
          <p:cNvPr id="4" name="Picture 3" descr="Hasna_Hena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3401593" cy="2979156"/>
          </a:xfrm>
          <a:prstGeom prst="rect">
            <a:avLst/>
          </a:prstGeom>
        </p:spPr>
      </p:pic>
      <p:pic>
        <p:nvPicPr>
          <p:cNvPr id="5" name="Picture 4" descr="RadTagRev_shiul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00" y="3429000"/>
            <a:ext cx="3594100" cy="2971800"/>
          </a:xfrm>
          <a:prstGeom prst="rect">
            <a:avLst/>
          </a:prstGeom>
        </p:spPr>
      </p:pic>
      <p:pic>
        <p:nvPicPr>
          <p:cNvPr id="6" name="Picture 5" descr="SON-4014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362200"/>
            <a:ext cx="3191956" cy="2396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895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কামিনি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দোলনচাপা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হাসনাহেনা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রজনীগন্ধা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64886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শিউলি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রংএর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গন্ধযুক্ত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286000" y="152400"/>
            <a:ext cx="4191000" cy="1524000"/>
          </a:xfrm>
          <a:prstGeom prst="flowChartMagnetic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all" spc="0" normalizeH="0" baseline="0" noProof="0" dirty="0" err="1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345" y="1905000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শ্রেনিঃ২য়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5০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শিরোনামঃ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নানা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রঙের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lvl="0" algn="ctr"/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পাঠ্যাংশঃ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†`k . . . . . . . . . . . . .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UMi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KvkdzjI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একে একে এসে পড়বে।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30179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18F66D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6000" u="sng" dirty="0">
              <a:solidFill>
                <a:srgbClr val="18F66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59076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52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খ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8EF89-154C-46AB-B078-023B956BBBBB}"/>
              </a:ext>
            </a:extLst>
          </p:cNvPr>
          <p:cNvSpPr txBox="1"/>
          <p:nvPr/>
        </p:nvSpPr>
        <p:spPr>
          <a:xfrm>
            <a:off x="457200" y="242176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MÜ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019E0-F49B-4D13-AAF3-BF8AE181BC5B}"/>
              </a:ext>
            </a:extLst>
          </p:cNvPr>
          <p:cNvSpPr txBox="1"/>
          <p:nvPr/>
        </p:nvSpPr>
        <p:spPr>
          <a:xfrm>
            <a:off x="457200" y="434739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MÜ ‡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6D5BD8-BA1F-45E3-B151-4A849CF28357}"/>
              </a:ext>
            </a:extLst>
          </p:cNvPr>
          <p:cNvSpPr txBox="1"/>
          <p:nvPr/>
        </p:nvSpPr>
        <p:spPr>
          <a:xfrm>
            <a:off x="1066800" y="685800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`j</a:t>
            </a:r>
          </a:p>
          <a:p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`j</a:t>
            </a:r>
          </a:p>
          <a:p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563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BD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যেকোন একটি ফুলের ছবি এঁকে আনবে।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4656" y="381000"/>
            <a:ext cx="16764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99646"/>
            <a:ext cx="189114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ন্য</a:t>
            </a:r>
            <a:endParaRPr kumimoji="0" 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8873" y="399646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endParaRPr kumimoji="0" lang="en-US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773" y="38013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</a:t>
            </a:r>
            <a:endParaRPr kumimoji="0" 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3694"/>
            <a:ext cx="1464145" cy="19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7D821-627D-4035-911A-A84519CB988E}"/>
              </a:ext>
            </a:extLst>
          </p:cNvPr>
          <p:cNvSpPr txBox="1"/>
          <p:nvPr/>
        </p:nvSpPr>
        <p:spPr>
          <a:xfrm>
            <a:off x="1333500" y="3182257"/>
            <a:ext cx="6477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48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খলিলুর</a:t>
            </a:r>
            <a:r>
              <a:rPr lang="en-US" sz="48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রহমান</a:t>
            </a:r>
            <a:r>
              <a:rPr lang="en-US" sz="48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60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4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2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আক্কেলপুর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মডেল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আক্কেলপুর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জয়পুরহাট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F3DD2-6CE5-4C09-AEF7-2E9B6DFC0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29"/>
            <a:ext cx="2743200" cy="315761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03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B975A-0813-4FE3-99F4-6BD51061B3BC}"/>
              </a:ext>
            </a:extLst>
          </p:cNvPr>
          <p:cNvSpPr txBox="1"/>
          <p:nvPr/>
        </p:nvSpPr>
        <p:spPr>
          <a:xfrm>
            <a:off x="1600200" y="762000"/>
            <a:ext cx="5791200" cy="2123658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QovMvb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8110"/>
            <a:ext cx="9144000" cy="684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228601" y="-228600"/>
            <a:ext cx="8839199" cy="1510422"/>
            <a:chOff x="1343396" y="38167"/>
            <a:chExt cx="7576456" cy="1510422"/>
          </a:xfrm>
        </p:grpSpPr>
        <p:sp>
          <p:nvSpPr>
            <p:cNvPr id="3" name="Curved Down Ribbon 2"/>
            <p:cNvSpPr/>
            <p:nvPr/>
          </p:nvSpPr>
          <p:spPr>
            <a:xfrm>
              <a:off x="1343396" y="38167"/>
              <a:ext cx="7576456" cy="1510422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88424" y="527725"/>
              <a:ext cx="548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31550" cmpd="sng">
                    <a:gradFill>
                      <a:gsLst>
                        <a:gs pos="70000">
                          <a:srgbClr val="F79646">
                            <a:shade val="50000"/>
                            <a:satMod val="190000"/>
                          </a:srgbClr>
                        </a:gs>
                        <a:gs pos="0">
                          <a:srgbClr val="F79646">
                            <a:tint val="77000"/>
                            <a:satMod val="18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শিখনফল</a:t>
              </a:r>
              <a:endParaRPr kumimoji="0" lang="en-US" sz="1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89710" y="1309520"/>
            <a:ext cx="79732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1.1.1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hy³e‡Y©i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1.2.1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AšÍM©Z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3.2.1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ky‡b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1.1.1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hy³e‡Y©i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ï×fv‡e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2.6.1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1.3.1 hy³e¨Äb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1.4.1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cvV¨cy¯ÍK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mggv‡bi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D”Pvi‡Y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2.6.1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jLv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1.4.1 hy³e¨Äb ‡f‡½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2.4.1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2.4.3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   যুক্তব্যাঞ্জন ভেঙ্গে লিখতে পারবে। 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38545" y="1559957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90055" y="29718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38545" y="388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38545" y="49530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6107" y="5654658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কী দেখছ?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812" y="6116323"/>
            <a:ext cx="312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 chura 2.jpg">
            <a:extLst>
              <a:ext uri="{FF2B5EF4-FFF2-40B4-BE49-F238E27FC236}">
                <a16:creationId xmlns:a16="http://schemas.microsoft.com/office/drawing/2014/main" id="{9E6A6E11-287E-4F9D-80B5-A9F3835503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2115" y="23813"/>
            <a:ext cx="2102224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 descr="ggg.jpg">
            <a:extLst>
              <a:ext uri="{FF2B5EF4-FFF2-40B4-BE49-F238E27FC236}">
                <a16:creationId xmlns:a16="http://schemas.microsoft.com/office/drawing/2014/main" id="{CCB94FDF-1C43-4CA0-B5AC-F3078721E7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95" y="0"/>
            <a:ext cx="1957510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F7F2D-CC72-4EEE-A27B-1B1499EDD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476" y="45899"/>
            <a:ext cx="2141723" cy="170670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7AC9E-472C-4E62-9C68-8ED686719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314" y="23813"/>
            <a:ext cx="2291203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 descr="2.jpg">
            <a:extLst>
              <a:ext uri="{FF2B5EF4-FFF2-40B4-BE49-F238E27FC236}">
                <a16:creationId xmlns:a16="http://schemas.microsoft.com/office/drawing/2014/main" id="{D1B4BECD-1FA0-432D-8696-B4ADBD3405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2500" y="1905000"/>
            <a:ext cx="2147075" cy="198146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 descr="beli 2.jpg">
            <a:extLst>
              <a:ext uri="{FF2B5EF4-FFF2-40B4-BE49-F238E27FC236}">
                <a16:creationId xmlns:a16="http://schemas.microsoft.com/office/drawing/2014/main" id="{62C19307-15DC-428A-AD07-154040BEEAC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86" y="1923790"/>
            <a:ext cx="1921067" cy="196241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5AAC0-A267-4272-A04A-3FECF1A6F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3376" y="1905000"/>
            <a:ext cx="2089338" cy="202041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2BC163-C840-46C1-849C-72592AF8A2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6" y="1905000"/>
            <a:ext cx="2334492" cy="19814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9D247-AD73-4853-9103-3F07BE7864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44" y="4123730"/>
            <a:ext cx="1967034" cy="2057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74DCE-85BD-4F7A-B687-5C3748622C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360" y="4123730"/>
            <a:ext cx="2177552" cy="21400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CDB46E-8304-451F-8F08-048EEFA64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324" y="4170173"/>
            <a:ext cx="2470495" cy="19814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CE0689-4B1D-4C0E-85ED-D7F3003B92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0137" y="4165126"/>
            <a:ext cx="2177553" cy="2092204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4CCD0A-97C6-42FD-A6CA-96353988BF48}"/>
              </a:ext>
            </a:extLst>
          </p:cNvPr>
          <p:cNvSpPr txBox="1"/>
          <p:nvPr/>
        </p:nvSpPr>
        <p:spPr>
          <a:xfrm>
            <a:off x="1058676" y="6116323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কী দেখছ?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92" y="238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55364" y="275895"/>
            <a:ext cx="62899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67" y="1728307"/>
            <a:ext cx="2895600" cy="22159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cap="all" noProof="0" dirty="0" err="1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নানা</a:t>
            </a:r>
            <a:endParaRPr kumimoji="0" lang="en-US" sz="138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346" y="1784875"/>
            <a:ext cx="2667000" cy="186204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049" y="4196381"/>
            <a:ext cx="5233104" cy="221599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r>
              <a:rPr kumimoji="0" lang="en-US" sz="13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8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endParaRPr kumimoji="0" lang="en-US" sz="13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08" y="1784875"/>
            <a:ext cx="3840523" cy="26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Punched Tape 2"/>
          <p:cNvSpPr/>
          <p:nvPr/>
        </p:nvSpPr>
        <p:spPr>
          <a:xfrm>
            <a:off x="2895600" y="2438400"/>
            <a:ext cx="914400" cy="7284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75618" cy="6837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79430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শিক্ষকের আদর্শ পাঠ</a:t>
            </a:r>
            <a:endParaRPr kumimoji="0" lang="en-US" sz="48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9" y="2819400"/>
            <a:ext cx="1646959" cy="24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801</Words>
  <Application>Microsoft Office PowerPoint</Application>
  <PresentationFormat>On-screen Show (4:3)</PresentationFormat>
  <Paragraphs>95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368</cp:revision>
  <dcterms:created xsi:type="dcterms:W3CDTF">2012-10-24T04:00:06Z</dcterms:created>
  <dcterms:modified xsi:type="dcterms:W3CDTF">2020-10-12T04:03:33Z</dcterms:modified>
</cp:coreProperties>
</file>