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87" r:id="rId4"/>
    <p:sldId id="266" r:id="rId5"/>
    <p:sldId id="269" r:id="rId6"/>
    <p:sldId id="288" r:id="rId7"/>
    <p:sldId id="289" r:id="rId8"/>
    <p:sldId id="291" r:id="rId9"/>
    <p:sldId id="263" r:id="rId10"/>
    <p:sldId id="275" r:id="rId11"/>
    <p:sldId id="276" r:id="rId12"/>
    <p:sldId id="279" r:id="rId13"/>
    <p:sldId id="282" r:id="rId14"/>
    <p:sldId id="265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838200"/>
            <a:ext cx="7843838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9924" y="838199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26713" y="838201"/>
            <a:ext cx="3948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6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icle-new_ehow_images_a07_b7_tn_buy-gas-welding-cylinder-800x800.jpg"/>
          <p:cNvPicPr>
            <a:picLocks noChangeAspect="1"/>
          </p:cNvPicPr>
          <p:nvPr/>
        </p:nvPicPr>
        <p:blipFill rotWithShape="1">
          <a:blip r:embed="rId2"/>
          <a:srcRect l="15663"/>
          <a:stretch/>
        </p:blipFill>
        <p:spPr>
          <a:xfrm>
            <a:off x="2286000" y="1143000"/>
            <a:ext cx="5334000" cy="47053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3400" y="1676400"/>
            <a:ext cx="27432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বেলুন আকৃতির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inder_28823_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4800600" cy="2988469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TextBox 3"/>
          <p:cNvSpPr txBox="1"/>
          <p:nvPr/>
        </p:nvSpPr>
        <p:spPr>
          <a:xfrm>
            <a:off x="3886200" y="2466468"/>
            <a:ext cx="2667000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বেলুন আকৃতির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_cylinde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66800"/>
            <a:ext cx="4191000" cy="51130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24200" y="3626827"/>
            <a:ext cx="24384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বেলুন আকৃতির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S-CYLINDER-equations-white-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4724400" cy="46360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76400" y="723900"/>
            <a:ext cx="44958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ভূমির 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বক্রতলের ক্ষেত্রফল নির্ণয় হলো।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5664708"/>
            <a:ext cx="33528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latin typeface="NikoshBAN" pitchFamily="2" charset="0"/>
                <a:ea typeface="+mj-ea"/>
                <a:cs typeface="NikoshBAN" pitchFamily="2" charset="0"/>
              </a:rPr>
              <a:t>বেলুনের আয়তন 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নির্ণয় হলো।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29000" y="4038600"/>
            <a:ext cx="990600" cy="17404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14600" y="1143000"/>
            <a:ext cx="609600" cy="2057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1600200"/>
            <a:ext cx="5562600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বেলুনের ভূমির পরিধি নির্ণয় কর । 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7" y="5089922"/>
            <a:ext cx="10629900" cy="242335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50276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2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349005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09599"/>
            <a:ext cx="10629900" cy="176622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29680"/>
            <a:ext cx="4495800" cy="31242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শ্রেণী-নবম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-দশম  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সাঃ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অধ্যায়: ১৩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23" y="1780248"/>
            <a:ext cx="2598354" cy="323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295400"/>
            <a:ext cx="5791200" cy="38862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যা শিখবে-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বেলুন  কি বলতে পারবে।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বেলুন কিভাবে আকবে তা  দেখাতে পারবে।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বেলুনের বক্রপৃষ্ঠের ক্ষেত্রফল কিভাবে নির্নয় করতে হয় তা দেখাতে পারবে।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বেলুনের ক্ষেত্রফল নির্নয় করতে পারবে।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981200"/>
            <a:ext cx="5029200" cy="1524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বেলুন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00400" y="914400"/>
            <a:ext cx="2971800" cy="1524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3962400"/>
            <a:ext cx="2971800" cy="1524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3199606" y="1764888"/>
            <a:ext cx="794" cy="28963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6172200" y="1676400"/>
            <a:ext cx="1588" cy="304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1671480"/>
            <a:ext cx="152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62300" y="3191796"/>
            <a:ext cx="3124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0400" y="4720352"/>
            <a:ext cx="152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85600" y="473356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ভূমির ব্যাসার্ধ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5835" y="28928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3581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সৃজক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2366963" y="-514350"/>
            <a:ext cx="13801726" cy="156605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4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990600"/>
            <a:ext cx="2971800" cy="1524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7808" y="1460212"/>
            <a:ext cx="264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Algerian" panose="04020705040A02060702" pitchFamily="82" charset="0"/>
                <a:cs typeface="NikoshBAN" pitchFamily="2" charset="0"/>
              </a:rPr>
              <a:t>&lt;</a:t>
            </a:r>
            <a:r>
              <a:rPr lang="en-US" sz="3200" b="1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বেলুনের বক্র তল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Algerian" panose="04020705040A02060702" pitchFamily="82" charset="0"/>
                <a:cs typeface="NikoshBAN" pitchFamily="2" charset="0"/>
              </a:rPr>
              <a:t>&lt;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562894" y="4380706"/>
            <a:ext cx="3124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mb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23975"/>
            <a:ext cx="3962400" cy="3886200"/>
          </a:xfrm>
          <a:prstGeom prst="rect">
            <a:avLst/>
          </a:prstGeom>
        </p:spPr>
      </p:pic>
      <p:pic>
        <p:nvPicPr>
          <p:cNvPr id="5" name="Picture 4" descr="tas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23975"/>
            <a:ext cx="2333625" cy="3886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4412" y="3078162"/>
            <a:ext cx="2133600" cy="563562"/>
          </a:xfrm>
          <a:noFill/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টেস্টটিউব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5800" y="2514600"/>
            <a:ext cx="2133600" cy="563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বাঁশের চৌঙ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cle-new_ehow_images_a06_7j_q7_make-cylinder-out-sheet-paper-800x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46" y="1447800"/>
            <a:ext cx="6136507" cy="4038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62200" y="2133600"/>
            <a:ext cx="22860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বেলুন আকৃতির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2366963" y="-514350"/>
            <a:ext cx="13801726" cy="17899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366963" y="5707922"/>
            <a:ext cx="13801726" cy="265527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47626" y="-533400"/>
            <a:ext cx="80962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305800" y="-533400"/>
            <a:ext cx="859212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667</Words>
  <Application>Microsoft Office PowerPoint</Application>
  <PresentationFormat>On-screen Show (4:3)</PresentationFormat>
  <Paragraphs>420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টেস্টটিউব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</dc:creator>
  <cp:lastModifiedBy>User</cp:lastModifiedBy>
  <cp:revision>114</cp:revision>
  <dcterms:created xsi:type="dcterms:W3CDTF">2006-08-16T00:00:00Z</dcterms:created>
  <dcterms:modified xsi:type="dcterms:W3CDTF">2020-10-09T13:59:32Z</dcterms:modified>
</cp:coreProperties>
</file>