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58" r:id="rId4"/>
    <p:sldId id="285" r:id="rId5"/>
    <p:sldId id="284" r:id="rId6"/>
    <p:sldId id="266" r:id="rId7"/>
    <p:sldId id="282" r:id="rId8"/>
    <p:sldId id="264" r:id="rId9"/>
    <p:sldId id="265" r:id="rId10"/>
    <p:sldId id="267" r:id="rId11"/>
    <p:sldId id="273" r:id="rId12"/>
    <p:sldId id="268" r:id="rId13"/>
    <p:sldId id="275" r:id="rId14"/>
    <p:sldId id="279" r:id="rId15"/>
    <p:sldId id="276" r:id="rId16"/>
    <p:sldId id="278" r:id="rId17"/>
    <p:sldId id="260" r:id="rId18"/>
    <p:sldId id="261" r:id="rId19"/>
    <p:sldId id="283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6376F-F466-40FA-A965-07BA99BC54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1FF2B-97E7-4971-B1EA-0EDF499B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3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1FF2B-97E7-4971-B1EA-0EDF499B0D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6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1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9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5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AD9B-67E9-4596-9B4B-3BFBB343437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BE067-9A26-40CD-B5D1-AF32FC09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0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2880" y="279337"/>
            <a:ext cx="5347855" cy="65393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12" y="357717"/>
            <a:ext cx="5236189" cy="63825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42782" y="281353"/>
            <a:ext cx="839372" cy="520506"/>
            <a:chOff x="5842782" y="281353"/>
            <a:chExt cx="839372" cy="520506"/>
          </a:xfrm>
        </p:grpSpPr>
        <p:sp>
          <p:nvSpPr>
            <p:cNvPr id="4" name="Rectangle 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7470" y="801859"/>
            <a:ext cx="839372" cy="520506"/>
            <a:chOff x="5842782" y="281353"/>
            <a:chExt cx="839372" cy="520506"/>
          </a:xfrm>
        </p:grpSpPr>
        <p:sp>
          <p:nvSpPr>
            <p:cNvPr id="8" name="Rectangle 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2158" y="1322365"/>
            <a:ext cx="839372" cy="520506"/>
            <a:chOff x="5842782" y="281353"/>
            <a:chExt cx="839372" cy="520506"/>
          </a:xfrm>
        </p:grpSpPr>
        <p:sp>
          <p:nvSpPr>
            <p:cNvPr id="11" name="Rectangle 10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6846" y="1842871"/>
            <a:ext cx="839372" cy="520506"/>
            <a:chOff x="5842782" y="281353"/>
            <a:chExt cx="839372" cy="520506"/>
          </a:xfrm>
        </p:grpSpPr>
        <p:sp>
          <p:nvSpPr>
            <p:cNvPr id="14" name="Rectangle 1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1534" y="2363377"/>
            <a:ext cx="839372" cy="520506"/>
            <a:chOff x="5842782" y="281353"/>
            <a:chExt cx="839372" cy="520506"/>
          </a:xfrm>
        </p:grpSpPr>
        <p:sp>
          <p:nvSpPr>
            <p:cNvPr id="17" name="Rectangle 16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66222" y="2883883"/>
            <a:ext cx="839372" cy="520506"/>
            <a:chOff x="5842782" y="281353"/>
            <a:chExt cx="839372" cy="520506"/>
          </a:xfrm>
        </p:grpSpPr>
        <p:sp>
          <p:nvSpPr>
            <p:cNvPr id="20" name="Rectangle 19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70910" y="3404389"/>
            <a:ext cx="839372" cy="520506"/>
            <a:chOff x="5842782" y="281353"/>
            <a:chExt cx="839372" cy="520506"/>
          </a:xfrm>
        </p:grpSpPr>
        <p:sp>
          <p:nvSpPr>
            <p:cNvPr id="23" name="Rectangle 22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75598" y="3924895"/>
            <a:ext cx="839372" cy="520506"/>
            <a:chOff x="5842782" y="281353"/>
            <a:chExt cx="839372" cy="520506"/>
          </a:xfrm>
        </p:grpSpPr>
        <p:sp>
          <p:nvSpPr>
            <p:cNvPr id="26" name="Rectangle 25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80286" y="4445401"/>
            <a:ext cx="839372" cy="520506"/>
            <a:chOff x="5842782" y="281353"/>
            <a:chExt cx="839372" cy="520506"/>
          </a:xfrm>
        </p:grpSpPr>
        <p:sp>
          <p:nvSpPr>
            <p:cNvPr id="29" name="Rectangle 28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84974" y="4965907"/>
            <a:ext cx="839372" cy="520506"/>
            <a:chOff x="5842782" y="281353"/>
            <a:chExt cx="839372" cy="520506"/>
          </a:xfrm>
        </p:grpSpPr>
        <p:sp>
          <p:nvSpPr>
            <p:cNvPr id="32" name="Rectangle 31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89662" y="5486413"/>
            <a:ext cx="839372" cy="520506"/>
            <a:chOff x="5842782" y="281353"/>
            <a:chExt cx="839372" cy="520506"/>
          </a:xfrm>
        </p:grpSpPr>
        <p:sp>
          <p:nvSpPr>
            <p:cNvPr id="35" name="Rectangle 34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94350" y="6006919"/>
            <a:ext cx="839372" cy="520506"/>
            <a:chOff x="5842782" y="281353"/>
            <a:chExt cx="839372" cy="520506"/>
          </a:xfrm>
        </p:grpSpPr>
        <p:sp>
          <p:nvSpPr>
            <p:cNvPr id="38" name="Rectangle 3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891997" y="436098"/>
            <a:ext cx="3491345" cy="99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08" y="304410"/>
            <a:ext cx="884061" cy="8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2115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ক্ষেত্রে সমকালীন পরিবর্তনসমূহ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6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11066"/>
            <a:ext cx="12269424" cy="6846934"/>
            <a:chOff x="0" y="-29497"/>
            <a:chExt cx="12269424" cy="68469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18039" cy="4645741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4275957" y="-29497"/>
              <a:ext cx="3953643" cy="4675238"/>
              <a:chOff x="4275957" y="-29497"/>
              <a:chExt cx="4114803" cy="467523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203"/>
              <a:stretch/>
            </p:blipFill>
            <p:spPr>
              <a:xfrm>
                <a:off x="4275958" y="3052915"/>
                <a:ext cx="4114802" cy="159282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5957" y="-29497"/>
                <a:ext cx="3953643" cy="3052916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257" y="2970411"/>
              <a:ext cx="4175167" cy="324234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8206" y="4660490"/>
              <a:ext cx="3819833" cy="589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গণতান্ত্রিক চেতনার বিকাশ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29600" y="6227501"/>
              <a:ext cx="3819833" cy="589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যুব সম্প্রদায়ের নেতৃত্ব বৃদ্ধি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4952">
            <a:off x="5162994" y="3310666"/>
            <a:ext cx="2070031" cy="20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01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52265 -0.62894 L -0.45664 0.37106 L -0.39492 -0.62894 L -0.32851 0.37106 L -0.26237 -0.62894 L -0.20039 0.37106 L -0.13424 -0.62894 L -0.07226 0.37106 L -0.00625 -0.62894 L 0.0599 0.37106 L 0.12188 -0.62894 L 0.18802 0.37106 L 0.25 -0.62894 L 0.31615 0.37106 L 0.38256 -0.62894 L 0.44414 0.37106 L 0.51068 -0.62894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13342" cy="6858000"/>
            <a:chOff x="0" y="0"/>
            <a:chExt cx="12113342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53316" cy="657778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25"/>
            <a:stretch/>
          </p:blipFill>
          <p:spPr>
            <a:xfrm>
              <a:off x="6017342" y="0"/>
              <a:ext cx="6096000" cy="68579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" y="6164826"/>
              <a:ext cx="3569110" cy="6931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/>
                <a:t> </a:t>
              </a:r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 দলের সংখ্যা বৃদ্ধি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03374" y="6164825"/>
              <a:ext cx="3569110" cy="6931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গ্রামীণ পর্যায়ে রাজনৈতিক কর্মকান্ড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4952">
            <a:off x="5162994" y="3310666"/>
            <a:ext cx="2070031" cy="20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65 -0.62894 L -0.45664 0.37106 L -0.39492 -0.62894 L -0.32851 0.37106 L -0.26237 -0.62894 L -0.20039 0.37106 L -0.13424 -0.62894 L -0.07226 0.37106 L -0.00625 -0.62894 L 0.0599 0.37106 L 0.12188 -0.62894 L 0.18802 0.37106 L 0.25 -0.62894 L 0.31615 0.37106 L 0.38256 -0.62894 L 0.44414 0.37106 L 0.51068 -0.62894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352840" y="395189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8976" y="4816672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266835"/>
            <a:ext cx="4461276" cy="4602004"/>
            <a:chOff x="-645" y="1745902"/>
            <a:chExt cx="2721052" cy="4602004"/>
          </a:xfrm>
        </p:grpSpPr>
        <p:sp>
          <p:nvSpPr>
            <p:cNvPr id="59" name="Oval 58"/>
            <p:cNvSpPr/>
            <p:nvPr/>
          </p:nvSpPr>
          <p:spPr>
            <a:xfrm>
              <a:off x="844062" y="1745902"/>
              <a:ext cx="836090" cy="796713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002197" y="4492134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30681" y="5620229"/>
              <a:ext cx="709478" cy="727677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690824" y="4348854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04345" y="5283682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645" y="2579578"/>
              <a:ext cx="2721052" cy="1921509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8331" y="4817615"/>
              <a:ext cx="709478" cy="727677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3425336" y="2268856"/>
            <a:ext cx="6315900" cy="741934"/>
            <a:chOff x="2683482" y="2372403"/>
            <a:chExt cx="8507223" cy="846131"/>
          </a:xfrm>
        </p:grpSpPr>
        <p:sp>
          <p:nvSpPr>
            <p:cNvPr id="68" name="Rounded Rectangle 67"/>
            <p:cNvSpPr/>
            <p:nvPr/>
          </p:nvSpPr>
          <p:spPr>
            <a:xfrm>
              <a:off x="2683482" y="2372403"/>
              <a:ext cx="1509399" cy="718457"/>
            </a:xfrm>
            <a:prstGeom prst="roundRect">
              <a:avLst>
                <a:gd name="adj" fmla="val 49394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817600" y="2408636"/>
              <a:ext cx="8373105" cy="809898"/>
              <a:chOff x="2796878" y="2346646"/>
              <a:chExt cx="8373105" cy="809898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3636295" y="2346646"/>
                <a:ext cx="7533688" cy="809898"/>
              </a:xfrm>
              <a:custGeom>
                <a:avLst/>
                <a:gdLst>
                  <a:gd name="connsiteX0" fmla="*/ 53798 w 6519913"/>
                  <a:gd name="connsiteY0" fmla="*/ 0 h 809898"/>
                  <a:gd name="connsiteX1" fmla="*/ 6114964 w 6519913"/>
                  <a:gd name="connsiteY1" fmla="*/ 0 h 809898"/>
                  <a:gd name="connsiteX2" fmla="*/ 6519913 w 6519913"/>
                  <a:gd name="connsiteY2" fmla="*/ 404949 h 809898"/>
                  <a:gd name="connsiteX3" fmla="*/ 6519912 w 6519913"/>
                  <a:gd name="connsiteY3" fmla="*/ 404949 h 809898"/>
                  <a:gd name="connsiteX4" fmla="*/ 6114963 w 6519913"/>
                  <a:gd name="connsiteY4" fmla="*/ 809898 h 809898"/>
                  <a:gd name="connsiteX5" fmla="*/ 53798 w 6519913"/>
                  <a:gd name="connsiteY5" fmla="*/ 809897 h 809898"/>
                  <a:gd name="connsiteX6" fmla="*/ 1 w 6519913"/>
                  <a:gd name="connsiteY6" fmla="*/ 804474 h 809898"/>
                  <a:gd name="connsiteX7" fmla="*/ 367307 w 6519913"/>
                  <a:gd name="connsiteY7" fmla="*/ 404950 h 809898"/>
                  <a:gd name="connsiteX8" fmla="*/ 0 w 6519913"/>
                  <a:gd name="connsiteY8" fmla="*/ 5424 h 80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913" h="809898">
                    <a:moveTo>
                      <a:pt x="53798" y="0"/>
                    </a:moveTo>
                    <a:lnTo>
                      <a:pt x="6114964" y="0"/>
                    </a:lnTo>
                    <a:cubicBezTo>
                      <a:pt x="6338611" y="0"/>
                      <a:pt x="6519913" y="181302"/>
                      <a:pt x="6519913" y="404949"/>
                    </a:cubicBezTo>
                    <a:lnTo>
                      <a:pt x="6519912" y="404949"/>
                    </a:lnTo>
                    <a:cubicBezTo>
                      <a:pt x="6519912" y="628596"/>
                      <a:pt x="6338610" y="809898"/>
                      <a:pt x="6114963" y="809898"/>
                    </a:cubicBezTo>
                    <a:lnTo>
                      <a:pt x="53798" y="809897"/>
                    </a:lnTo>
                    <a:lnTo>
                      <a:pt x="1" y="804474"/>
                    </a:lnTo>
                    <a:lnTo>
                      <a:pt x="367307" y="404950"/>
                    </a:lnTo>
                    <a:lnTo>
                      <a:pt x="0" y="54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2796878" y="2444529"/>
                <a:ext cx="1016292" cy="666900"/>
                <a:chOff x="3953022" y="1392720"/>
                <a:chExt cx="879534" cy="66690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3953022" y="1392720"/>
                  <a:ext cx="726460" cy="66690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0" cap="none" spc="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0</a:t>
                  </a:r>
                  <a:r>
                    <a:rPr lang="en-US" sz="32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rot="5400000">
                  <a:off x="4541639" y="1617022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Rectangle 71"/>
              <p:cNvSpPr/>
              <p:nvPr/>
            </p:nvSpPr>
            <p:spPr>
              <a:xfrm>
                <a:off x="3861632" y="2364615"/>
                <a:ext cx="70830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4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শিক্ষার মান বৃদ্ধি  </a:t>
                </a:r>
                <a:endPara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1339646" y="493989"/>
            <a:ext cx="10414069" cy="1139118"/>
            <a:chOff x="3145163" y="297511"/>
            <a:chExt cx="10414069" cy="1139118"/>
          </a:xfrm>
        </p:grpSpPr>
        <p:sp>
          <p:nvSpPr>
            <p:cNvPr id="9" name="Freeform 8"/>
            <p:cNvSpPr/>
            <p:nvPr/>
          </p:nvSpPr>
          <p:spPr>
            <a:xfrm>
              <a:off x="6298157" y="297511"/>
              <a:ext cx="4996390" cy="892687"/>
            </a:xfrm>
            <a:custGeom>
              <a:avLst/>
              <a:gdLst>
                <a:gd name="connsiteX0" fmla="*/ 53798 w 6519913"/>
                <a:gd name="connsiteY0" fmla="*/ 0 h 809898"/>
                <a:gd name="connsiteX1" fmla="*/ 6114964 w 6519913"/>
                <a:gd name="connsiteY1" fmla="*/ 0 h 809898"/>
                <a:gd name="connsiteX2" fmla="*/ 6519913 w 6519913"/>
                <a:gd name="connsiteY2" fmla="*/ 404949 h 809898"/>
                <a:gd name="connsiteX3" fmla="*/ 6519912 w 6519913"/>
                <a:gd name="connsiteY3" fmla="*/ 404949 h 809898"/>
                <a:gd name="connsiteX4" fmla="*/ 6114963 w 6519913"/>
                <a:gd name="connsiteY4" fmla="*/ 809898 h 809898"/>
                <a:gd name="connsiteX5" fmla="*/ 53798 w 6519913"/>
                <a:gd name="connsiteY5" fmla="*/ 809897 h 809898"/>
                <a:gd name="connsiteX6" fmla="*/ 1 w 6519913"/>
                <a:gd name="connsiteY6" fmla="*/ 804474 h 809898"/>
                <a:gd name="connsiteX7" fmla="*/ 367307 w 6519913"/>
                <a:gd name="connsiteY7" fmla="*/ 404950 h 809898"/>
                <a:gd name="connsiteX8" fmla="*/ 0 w 6519913"/>
                <a:gd name="connsiteY8" fmla="*/ 5424 h 8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9913" h="809898">
                  <a:moveTo>
                    <a:pt x="53798" y="0"/>
                  </a:moveTo>
                  <a:lnTo>
                    <a:pt x="6114964" y="0"/>
                  </a:lnTo>
                  <a:cubicBezTo>
                    <a:pt x="6338611" y="0"/>
                    <a:pt x="6519913" y="181302"/>
                    <a:pt x="6519913" y="404949"/>
                  </a:cubicBezTo>
                  <a:lnTo>
                    <a:pt x="6519912" y="404949"/>
                  </a:lnTo>
                  <a:cubicBezTo>
                    <a:pt x="6519912" y="628596"/>
                    <a:pt x="6338610" y="809898"/>
                    <a:pt x="6114963" y="809898"/>
                  </a:cubicBezTo>
                  <a:lnTo>
                    <a:pt x="53798" y="809897"/>
                  </a:lnTo>
                  <a:lnTo>
                    <a:pt x="1" y="804474"/>
                  </a:lnTo>
                  <a:lnTo>
                    <a:pt x="367307" y="404950"/>
                  </a:lnTo>
                  <a:lnTo>
                    <a:pt x="0" y="54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5000000" scaled="0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45163" y="297511"/>
              <a:ext cx="10414069" cy="1139118"/>
              <a:chOff x="3145163" y="297511"/>
              <a:chExt cx="10414069" cy="113911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740404" y="297511"/>
                <a:ext cx="1001043" cy="791899"/>
              </a:xfrm>
              <a:prstGeom prst="roundRect">
                <a:avLst>
                  <a:gd name="adj" fmla="val 49394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145163" y="371952"/>
                <a:ext cx="10414069" cy="1064677"/>
                <a:chOff x="4696383" y="80968"/>
                <a:chExt cx="10414069" cy="1826971"/>
              </a:xfrm>
            </p:grpSpPr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4541639" y="1617021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480072" y="80968"/>
                  <a:ext cx="7630380" cy="110909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1">
                    <a:buFont typeface="Wingdings" panose="05000000000000000000" pitchFamily="2" charset="2"/>
                    <a:buChar char="Ø"/>
                  </a:pPr>
                  <a:r>
                    <a:rPr lang="bn-IN" sz="3600" dirty="0" smtClean="0">
                      <a:solidFill>
                        <a:schemeClr val="accent6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শিক্ষার হার বৃদ্ধি </a:t>
                  </a:r>
                  <a:endParaRPr lang="bn-IN" sz="36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3236944" y="371953"/>
              <a:ext cx="6825600" cy="584775"/>
              <a:chOff x="4696383" y="862028"/>
              <a:chExt cx="6856939" cy="1455089"/>
            </a:xfrm>
          </p:grpSpPr>
          <p:sp>
            <p:nvSpPr>
              <p:cNvPr id="82" name="Isosceles Triangle 81"/>
              <p:cNvSpPr/>
              <p:nvPr/>
            </p:nvSpPr>
            <p:spPr>
              <a:xfrm rot="5400000">
                <a:off x="4541639" y="1617021"/>
                <a:ext cx="445662" cy="13617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900673" y="1392720"/>
                <a:ext cx="665264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211337" y="862028"/>
                <a:ext cx="1065242" cy="14550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0১</a:t>
                </a:r>
                <a:endParaRPr lang="en-US" sz="32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3735788" y="4419720"/>
            <a:ext cx="6540020" cy="800160"/>
            <a:chOff x="2841944" y="3566848"/>
            <a:chExt cx="9601511" cy="906642"/>
          </a:xfrm>
        </p:grpSpPr>
        <p:sp>
          <p:nvSpPr>
            <p:cNvPr id="87" name="Rounded Rectangle 86"/>
            <p:cNvSpPr/>
            <p:nvPr/>
          </p:nvSpPr>
          <p:spPr>
            <a:xfrm>
              <a:off x="2841944" y="3647908"/>
              <a:ext cx="1601935" cy="718457"/>
            </a:xfrm>
            <a:prstGeom prst="roundRect">
              <a:avLst>
                <a:gd name="adj" fmla="val 4939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941567" y="3566848"/>
              <a:ext cx="9501888" cy="906642"/>
              <a:chOff x="2845738" y="3609931"/>
              <a:chExt cx="9501888" cy="906642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845738" y="3609931"/>
                <a:ext cx="9359185" cy="838516"/>
                <a:chOff x="2832815" y="3561344"/>
                <a:chExt cx="9359185" cy="838516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3670086" y="3561344"/>
                  <a:ext cx="8521914" cy="838516"/>
                </a:xfrm>
                <a:custGeom>
                  <a:avLst/>
                  <a:gdLst>
                    <a:gd name="connsiteX0" fmla="*/ 53798 w 6519913"/>
                    <a:gd name="connsiteY0" fmla="*/ 0 h 809898"/>
                    <a:gd name="connsiteX1" fmla="*/ 6114964 w 6519913"/>
                    <a:gd name="connsiteY1" fmla="*/ 0 h 809898"/>
                    <a:gd name="connsiteX2" fmla="*/ 6519913 w 6519913"/>
                    <a:gd name="connsiteY2" fmla="*/ 404949 h 809898"/>
                    <a:gd name="connsiteX3" fmla="*/ 6519912 w 6519913"/>
                    <a:gd name="connsiteY3" fmla="*/ 404949 h 809898"/>
                    <a:gd name="connsiteX4" fmla="*/ 6114963 w 6519913"/>
                    <a:gd name="connsiteY4" fmla="*/ 809898 h 809898"/>
                    <a:gd name="connsiteX5" fmla="*/ 53798 w 6519913"/>
                    <a:gd name="connsiteY5" fmla="*/ 809897 h 809898"/>
                    <a:gd name="connsiteX6" fmla="*/ 1 w 6519913"/>
                    <a:gd name="connsiteY6" fmla="*/ 804474 h 809898"/>
                    <a:gd name="connsiteX7" fmla="*/ 367307 w 6519913"/>
                    <a:gd name="connsiteY7" fmla="*/ 404950 h 809898"/>
                    <a:gd name="connsiteX8" fmla="*/ 0 w 6519913"/>
                    <a:gd name="connsiteY8" fmla="*/ 5424 h 809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9913" h="809898">
                      <a:moveTo>
                        <a:pt x="53798" y="0"/>
                      </a:moveTo>
                      <a:lnTo>
                        <a:pt x="6114964" y="0"/>
                      </a:lnTo>
                      <a:cubicBezTo>
                        <a:pt x="6338611" y="0"/>
                        <a:pt x="6519913" y="181302"/>
                        <a:pt x="6519913" y="404949"/>
                      </a:cubicBezTo>
                      <a:lnTo>
                        <a:pt x="6519912" y="404949"/>
                      </a:lnTo>
                      <a:cubicBezTo>
                        <a:pt x="6519912" y="628596"/>
                        <a:pt x="6338610" y="809898"/>
                        <a:pt x="6114963" y="809898"/>
                      </a:cubicBezTo>
                      <a:lnTo>
                        <a:pt x="53798" y="809897"/>
                      </a:lnTo>
                      <a:lnTo>
                        <a:pt x="1" y="804474"/>
                      </a:lnTo>
                      <a:lnTo>
                        <a:pt x="367307" y="404950"/>
                      </a:lnTo>
                      <a:lnTo>
                        <a:pt x="0" y="542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5000000" scaled="0"/>
                  <a:tileRect/>
                </a:gradFill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2832815" y="3702523"/>
                  <a:ext cx="8537344" cy="662594"/>
                  <a:chOff x="3953022" y="1392720"/>
                  <a:chExt cx="6961713" cy="662594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3953022" y="1392720"/>
                    <a:ext cx="726460" cy="66259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200" b="0" cap="none" spc="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0৩</a:t>
                    </a:r>
                    <a:endParaRPr lang="en-US" sz="32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4" name="Isosceles Triangle 93"/>
                  <p:cNvSpPr/>
                  <p:nvPr/>
                </p:nvSpPr>
                <p:spPr>
                  <a:xfrm rot="5400000">
                    <a:off x="4541639" y="1617021"/>
                    <a:ext cx="445662" cy="136173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4923693" y="1392720"/>
                    <a:ext cx="5991042" cy="646331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endParaRPr lang="bn-IN" sz="3600" dirty="0">
                      <a:solidFill>
                        <a:schemeClr val="accent6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90" name="Rectangle 89"/>
              <p:cNvSpPr/>
              <p:nvPr/>
            </p:nvSpPr>
            <p:spPr>
              <a:xfrm>
                <a:off x="3924337" y="3714484"/>
                <a:ext cx="8423289" cy="802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4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শিক্ষাগ্রহণের জন্য বিদেশ গমন</a:t>
                </a:r>
                <a:endParaRPr lang="bn-IN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96" name="Title 1"/>
          <p:cNvSpPr txBox="1">
            <a:spLocks/>
          </p:cNvSpPr>
          <p:nvPr/>
        </p:nvSpPr>
        <p:spPr>
          <a:xfrm>
            <a:off x="307750" y="1277073"/>
            <a:ext cx="4308204" cy="2516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সমকালীন পরিবর্তনসমূহ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8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00093 L -0.71523 -0.00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3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43 -0.01851 L -0.67748 -0.008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5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486 L -0.77617 0.021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rot="5400000">
            <a:off x="3081543" y="1222568"/>
            <a:ext cx="259712" cy="13617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752530" y="5180510"/>
            <a:ext cx="8507159" cy="846131"/>
            <a:chOff x="2683546" y="2372403"/>
            <a:chExt cx="8507159" cy="846131"/>
          </a:xfrm>
        </p:grpSpPr>
        <p:sp>
          <p:nvSpPr>
            <p:cNvPr id="30" name="Rounded Rectangle 29"/>
            <p:cNvSpPr/>
            <p:nvPr/>
          </p:nvSpPr>
          <p:spPr>
            <a:xfrm>
              <a:off x="2683546" y="2372403"/>
              <a:ext cx="1509399" cy="718457"/>
            </a:xfrm>
            <a:prstGeom prst="roundRect">
              <a:avLst>
                <a:gd name="adj" fmla="val 49394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17600" y="2408636"/>
              <a:ext cx="8373105" cy="809898"/>
              <a:chOff x="2796878" y="2346646"/>
              <a:chExt cx="8373105" cy="809898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3636295" y="2346646"/>
                <a:ext cx="7533688" cy="809898"/>
              </a:xfrm>
              <a:custGeom>
                <a:avLst/>
                <a:gdLst>
                  <a:gd name="connsiteX0" fmla="*/ 53798 w 6519913"/>
                  <a:gd name="connsiteY0" fmla="*/ 0 h 809898"/>
                  <a:gd name="connsiteX1" fmla="*/ 6114964 w 6519913"/>
                  <a:gd name="connsiteY1" fmla="*/ 0 h 809898"/>
                  <a:gd name="connsiteX2" fmla="*/ 6519913 w 6519913"/>
                  <a:gd name="connsiteY2" fmla="*/ 404949 h 809898"/>
                  <a:gd name="connsiteX3" fmla="*/ 6519912 w 6519913"/>
                  <a:gd name="connsiteY3" fmla="*/ 404949 h 809898"/>
                  <a:gd name="connsiteX4" fmla="*/ 6114963 w 6519913"/>
                  <a:gd name="connsiteY4" fmla="*/ 809898 h 809898"/>
                  <a:gd name="connsiteX5" fmla="*/ 53798 w 6519913"/>
                  <a:gd name="connsiteY5" fmla="*/ 809897 h 809898"/>
                  <a:gd name="connsiteX6" fmla="*/ 1 w 6519913"/>
                  <a:gd name="connsiteY6" fmla="*/ 804474 h 809898"/>
                  <a:gd name="connsiteX7" fmla="*/ 367307 w 6519913"/>
                  <a:gd name="connsiteY7" fmla="*/ 404950 h 809898"/>
                  <a:gd name="connsiteX8" fmla="*/ 0 w 6519913"/>
                  <a:gd name="connsiteY8" fmla="*/ 5424 h 80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913" h="809898">
                    <a:moveTo>
                      <a:pt x="53798" y="0"/>
                    </a:moveTo>
                    <a:lnTo>
                      <a:pt x="6114964" y="0"/>
                    </a:lnTo>
                    <a:cubicBezTo>
                      <a:pt x="6338611" y="0"/>
                      <a:pt x="6519913" y="181302"/>
                      <a:pt x="6519913" y="404949"/>
                    </a:cubicBezTo>
                    <a:lnTo>
                      <a:pt x="6519912" y="404949"/>
                    </a:lnTo>
                    <a:cubicBezTo>
                      <a:pt x="6519912" y="628596"/>
                      <a:pt x="6338610" y="809898"/>
                      <a:pt x="6114963" y="809898"/>
                    </a:cubicBezTo>
                    <a:lnTo>
                      <a:pt x="53798" y="809897"/>
                    </a:lnTo>
                    <a:lnTo>
                      <a:pt x="1" y="804474"/>
                    </a:lnTo>
                    <a:lnTo>
                      <a:pt x="367307" y="404950"/>
                    </a:lnTo>
                    <a:lnTo>
                      <a:pt x="0" y="54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796878" y="2444529"/>
                <a:ext cx="1016292" cy="584775"/>
                <a:chOff x="3953022" y="1392720"/>
                <a:chExt cx="879534" cy="584775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3953022" y="1392720"/>
                  <a:ext cx="726460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0" cap="none" spc="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0</a:t>
                  </a:r>
                  <a:r>
                    <a:rPr lang="bn-IN" sz="320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 rot="5400000">
                  <a:off x="4541639" y="1617022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3861633" y="2387103"/>
                <a:ext cx="70830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4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শিক্ষিত বেকারের সংখ্যা বৃদ্ধি </a:t>
                </a:r>
                <a:endPara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2074126" y="1913922"/>
            <a:ext cx="7006109" cy="832270"/>
            <a:chOff x="2170310" y="4850890"/>
            <a:chExt cx="9901934" cy="832270"/>
          </a:xfrm>
        </p:grpSpPr>
        <p:sp>
          <p:nvSpPr>
            <p:cNvPr id="44" name="Rounded Rectangle 43"/>
            <p:cNvSpPr/>
            <p:nvPr/>
          </p:nvSpPr>
          <p:spPr>
            <a:xfrm>
              <a:off x="2170310" y="4888391"/>
              <a:ext cx="1573095" cy="718457"/>
            </a:xfrm>
            <a:prstGeom prst="roundRect">
              <a:avLst>
                <a:gd name="adj" fmla="val 4939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247107" y="4850890"/>
              <a:ext cx="9825137" cy="832270"/>
              <a:chOff x="2288423" y="4849392"/>
              <a:chExt cx="9825137" cy="832270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3110621" y="4849392"/>
                <a:ext cx="8599598" cy="808462"/>
              </a:xfrm>
              <a:custGeom>
                <a:avLst/>
                <a:gdLst>
                  <a:gd name="connsiteX0" fmla="*/ 53798 w 6519913"/>
                  <a:gd name="connsiteY0" fmla="*/ 0 h 809898"/>
                  <a:gd name="connsiteX1" fmla="*/ 6114964 w 6519913"/>
                  <a:gd name="connsiteY1" fmla="*/ 0 h 809898"/>
                  <a:gd name="connsiteX2" fmla="*/ 6519913 w 6519913"/>
                  <a:gd name="connsiteY2" fmla="*/ 404949 h 809898"/>
                  <a:gd name="connsiteX3" fmla="*/ 6519912 w 6519913"/>
                  <a:gd name="connsiteY3" fmla="*/ 404949 h 809898"/>
                  <a:gd name="connsiteX4" fmla="*/ 6114963 w 6519913"/>
                  <a:gd name="connsiteY4" fmla="*/ 809898 h 809898"/>
                  <a:gd name="connsiteX5" fmla="*/ 53798 w 6519913"/>
                  <a:gd name="connsiteY5" fmla="*/ 809897 h 809898"/>
                  <a:gd name="connsiteX6" fmla="*/ 1 w 6519913"/>
                  <a:gd name="connsiteY6" fmla="*/ 804474 h 809898"/>
                  <a:gd name="connsiteX7" fmla="*/ 367307 w 6519913"/>
                  <a:gd name="connsiteY7" fmla="*/ 404950 h 809898"/>
                  <a:gd name="connsiteX8" fmla="*/ 0 w 6519913"/>
                  <a:gd name="connsiteY8" fmla="*/ 5424 h 80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913" h="809898">
                    <a:moveTo>
                      <a:pt x="53798" y="0"/>
                    </a:moveTo>
                    <a:lnTo>
                      <a:pt x="6114964" y="0"/>
                    </a:lnTo>
                    <a:cubicBezTo>
                      <a:pt x="6338611" y="0"/>
                      <a:pt x="6519913" y="181302"/>
                      <a:pt x="6519913" y="404949"/>
                    </a:cubicBezTo>
                    <a:lnTo>
                      <a:pt x="6519912" y="404949"/>
                    </a:lnTo>
                    <a:cubicBezTo>
                      <a:pt x="6519912" y="628596"/>
                      <a:pt x="6338610" y="809898"/>
                      <a:pt x="6114963" y="809898"/>
                    </a:cubicBezTo>
                    <a:lnTo>
                      <a:pt x="53798" y="809897"/>
                    </a:lnTo>
                    <a:lnTo>
                      <a:pt x="1" y="804474"/>
                    </a:lnTo>
                    <a:lnTo>
                      <a:pt x="367307" y="404950"/>
                    </a:lnTo>
                    <a:lnTo>
                      <a:pt x="0" y="54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288423" y="4919253"/>
                <a:ext cx="8383643" cy="687595"/>
                <a:chOff x="3953021" y="1351456"/>
                <a:chExt cx="6961714" cy="687595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3953021" y="1351456"/>
                  <a:ext cx="735437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0" cap="none" spc="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0৪</a:t>
                  </a:r>
                  <a:endParaRPr 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4541639" y="1617021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923693" y="1392720"/>
                  <a:ext cx="5991042" cy="64633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endParaRPr lang="bn-IN" sz="36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3381382" y="4912221"/>
                <a:ext cx="873217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44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সবার জন্য শিক্ষা </a:t>
                </a:r>
                <a:endParaRPr lang="en-US" sz="44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61" name="Oval 60"/>
          <p:cNvSpPr/>
          <p:nvPr/>
        </p:nvSpPr>
        <p:spPr>
          <a:xfrm>
            <a:off x="352840" y="395189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8976" y="4816672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630647" y="3415892"/>
            <a:ext cx="6568405" cy="807561"/>
            <a:chOff x="2841944" y="3571396"/>
            <a:chExt cx="9643183" cy="915029"/>
          </a:xfrm>
        </p:grpSpPr>
        <p:sp>
          <p:nvSpPr>
            <p:cNvPr id="37" name="Rounded Rectangle 36"/>
            <p:cNvSpPr/>
            <p:nvPr/>
          </p:nvSpPr>
          <p:spPr>
            <a:xfrm>
              <a:off x="2841944" y="3647908"/>
              <a:ext cx="1601935" cy="718457"/>
            </a:xfrm>
            <a:prstGeom prst="roundRect">
              <a:avLst>
                <a:gd name="adj" fmla="val 4939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41567" y="3571396"/>
              <a:ext cx="9543560" cy="915029"/>
              <a:chOff x="2845738" y="3614479"/>
              <a:chExt cx="9543560" cy="915029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845738" y="3614479"/>
                <a:ext cx="9353794" cy="838516"/>
                <a:chOff x="2832815" y="3565892"/>
                <a:chExt cx="9353794" cy="838516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3664695" y="3565892"/>
                  <a:ext cx="8521914" cy="838516"/>
                </a:xfrm>
                <a:custGeom>
                  <a:avLst/>
                  <a:gdLst>
                    <a:gd name="connsiteX0" fmla="*/ 53798 w 6519913"/>
                    <a:gd name="connsiteY0" fmla="*/ 0 h 809898"/>
                    <a:gd name="connsiteX1" fmla="*/ 6114964 w 6519913"/>
                    <a:gd name="connsiteY1" fmla="*/ 0 h 809898"/>
                    <a:gd name="connsiteX2" fmla="*/ 6519913 w 6519913"/>
                    <a:gd name="connsiteY2" fmla="*/ 404949 h 809898"/>
                    <a:gd name="connsiteX3" fmla="*/ 6519912 w 6519913"/>
                    <a:gd name="connsiteY3" fmla="*/ 404949 h 809898"/>
                    <a:gd name="connsiteX4" fmla="*/ 6114963 w 6519913"/>
                    <a:gd name="connsiteY4" fmla="*/ 809898 h 809898"/>
                    <a:gd name="connsiteX5" fmla="*/ 53798 w 6519913"/>
                    <a:gd name="connsiteY5" fmla="*/ 809897 h 809898"/>
                    <a:gd name="connsiteX6" fmla="*/ 1 w 6519913"/>
                    <a:gd name="connsiteY6" fmla="*/ 804474 h 809898"/>
                    <a:gd name="connsiteX7" fmla="*/ 367307 w 6519913"/>
                    <a:gd name="connsiteY7" fmla="*/ 404950 h 809898"/>
                    <a:gd name="connsiteX8" fmla="*/ 0 w 6519913"/>
                    <a:gd name="connsiteY8" fmla="*/ 5424 h 809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9913" h="809898">
                      <a:moveTo>
                        <a:pt x="53798" y="0"/>
                      </a:moveTo>
                      <a:lnTo>
                        <a:pt x="6114964" y="0"/>
                      </a:lnTo>
                      <a:cubicBezTo>
                        <a:pt x="6338611" y="0"/>
                        <a:pt x="6519913" y="181302"/>
                        <a:pt x="6519913" y="404949"/>
                      </a:cubicBezTo>
                      <a:lnTo>
                        <a:pt x="6519912" y="404949"/>
                      </a:lnTo>
                      <a:cubicBezTo>
                        <a:pt x="6519912" y="628596"/>
                        <a:pt x="6338610" y="809898"/>
                        <a:pt x="6114963" y="809898"/>
                      </a:cubicBezTo>
                      <a:lnTo>
                        <a:pt x="53798" y="809897"/>
                      </a:lnTo>
                      <a:lnTo>
                        <a:pt x="1" y="804474"/>
                      </a:lnTo>
                      <a:lnTo>
                        <a:pt x="367307" y="404950"/>
                      </a:lnTo>
                      <a:lnTo>
                        <a:pt x="0" y="542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5000000" scaled="0"/>
                  <a:tileRect/>
                </a:gradFill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2832815" y="3702523"/>
                  <a:ext cx="8537344" cy="662595"/>
                  <a:chOff x="3953022" y="1392720"/>
                  <a:chExt cx="6961713" cy="662595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3953022" y="1392720"/>
                    <a:ext cx="726460" cy="662595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200" b="0" cap="none" spc="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</a:t>
                    </a:r>
                    <a:r>
                      <a:rPr lang="bn-IN" sz="3200" b="0" cap="none" spc="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1" name="Isosceles Triangle 40"/>
                  <p:cNvSpPr/>
                  <p:nvPr/>
                </p:nvSpPr>
                <p:spPr>
                  <a:xfrm rot="5400000">
                    <a:off x="4541639" y="1617021"/>
                    <a:ext cx="445662" cy="136173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4923693" y="1392720"/>
                    <a:ext cx="5991042" cy="646331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endParaRPr lang="bn-IN" sz="3600" dirty="0">
                      <a:solidFill>
                        <a:schemeClr val="accent6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52" name="Rectangle 51"/>
              <p:cNvSpPr/>
              <p:nvPr/>
            </p:nvSpPr>
            <p:spPr>
              <a:xfrm>
                <a:off x="3966009" y="3727419"/>
                <a:ext cx="8423289" cy="802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4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নিরক্ষরমুক্ত করণ</a:t>
                </a:r>
                <a:endParaRPr lang="bn-IN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0" y="266835"/>
            <a:ext cx="4461276" cy="4602004"/>
            <a:chOff x="-645" y="1745902"/>
            <a:chExt cx="2721052" cy="4602004"/>
          </a:xfrm>
        </p:grpSpPr>
        <p:sp>
          <p:nvSpPr>
            <p:cNvPr id="59" name="Oval 58"/>
            <p:cNvSpPr/>
            <p:nvPr/>
          </p:nvSpPr>
          <p:spPr>
            <a:xfrm>
              <a:off x="844062" y="1745902"/>
              <a:ext cx="836090" cy="796713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002197" y="4492134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30681" y="5620229"/>
              <a:ext cx="709478" cy="727677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690824" y="4348854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04345" y="5283682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645" y="2579578"/>
              <a:ext cx="2721052" cy="1921509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8331" y="4817615"/>
              <a:ext cx="709478" cy="727677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itle 1"/>
          <p:cNvSpPr txBox="1">
            <a:spLocks/>
          </p:cNvSpPr>
          <p:nvPr/>
        </p:nvSpPr>
        <p:spPr>
          <a:xfrm>
            <a:off x="307750" y="1277073"/>
            <a:ext cx="4308204" cy="2516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সমকালীন পরিবর্তনসমূহ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23 0.02709 L -0.61653 -0.0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9 -0.00416 L -0.67096 -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0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1.20743 -0.04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78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4348921" y="5485668"/>
            <a:ext cx="7006109" cy="832270"/>
            <a:chOff x="2170310" y="4850890"/>
            <a:chExt cx="9901934" cy="832270"/>
          </a:xfrm>
        </p:grpSpPr>
        <p:sp>
          <p:nvSpPr>
            <p:cNvPr id="44" name="Rounded Rectangle 43"/>
            <p:cNvSpPr/>
            <p:nvPr/>
          </p:nvSpPr>
          <p:spPr>
            <a:xfrm>
              <a:off x="2170310" y="4888391"/>
              <a:ext cx="1573095" cy="718457"/>
            </a:xfrm>
            <a:prstGeom prst="roundRect">
              <a:avLst>
                <a:gd name="adj" fmla="val 4939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247108" y="4850890"/>
              <a:ext cx="9825136" cy="832270"/>
              <a:chOff x="2288424" y="4849392"/>
              <a:chExt cx="9825136" cy="832270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3110621" y="4849392"/>
                <a:ext cx="8599598" cy="808462"/>
              </a:xfrm>
              <a:custGeom>
                <a:avLst/>
                <a:gdLst>
                  <a:gd name="connsiteX0" fmla="*/ 53798 w 6519913"/>
                  <a:gd name="connsiteY0" fmla="*/ 0 h 809898"/>
                  <a:gd name="connsiteX1" fmla="*/ 6114964 w 6519913"/>
                  <a:gd name="connsiteY1" fmla="*/ 0 h 809898"/>
                  <a:gd name="connsiteX2" fmla="*/ 6519913 w 6519913"/>
                  <a:gd name="connsiteY2" fmla="*/ 404949 h 809898"/>
                  <a:gd name="connsiteX3" fmla="*/ 6519912 w 6519913"/>
                  <a:gd name="connsiteY3" fmla="*/ 404949 h 809898"/>
                  <a:gd name="connsiteX4" fmla="*/ 6114963 w 6519913"/>
                  <a:gd name="connsiteY4" fmla="*/ 809898 h 809898"/>
                  <a:gd name="connsiteX5" fmla="*/ 53798 w 6519913"/>
                  <a:gd name="connsiteY5" fmla="*/ 809897 h 809898"/>
                  <a:gd name="connsiteX6" fmla="*/ 1 w 6519913"/>
                  <a:gd name="connsiteY6" fmla="*/ 804474 h 809898"/>
                  <a:gd name="connsiteX7" fmla="*/ 367307 w 6519913"/>
                  <a:gd name="connsiteY7" fmla="*/ 404950 h 809898"/>
                  <a:gd name="connsiteX8" fmla="*/ 0 w 6519913"/>
                  <a:gd name="connsiteY8" fmla="*/ 5424 h 80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913" h="809898">
                    <a:moveTo>
                      <a:pt x="53798" y="0"/>
                    </a:moveTo>
                    <a:lnTo>
                      <a:pt x="6114964" y="0"/>
                    </a:lnTo>
                    <a:cubicBezTo>
                      <a:pt x="6338611" y="0"/>
                      <a:pt x="6519913" y="181302"/>
                      <a:pt x="6519913" y="404949"/>
                    </a:cubicBezTo>
                    <a:lnTo>
                      <a:pt x="6519912" y="404949"/>
                    </a:lnTo>
                    <a:cubicBezTo>
                      <a:pt x="6519912" y="628596"/>
                      <a:pt x="6338610" y="809898"/>
                      <a:pt x="6114963" y="809898"/>
                    </a:cubicBezTo>
                    <a:lnTo>
                      <a:pt x="53798" y="809897"/>
                    </a:lnTo>
                    <a:lnTo>
                      <a:pt x="1" y="804474"/>
                    </a:lnTo>
                    <a:lnTo>
                      <a:pt x="367307" y="404950"/>
                    </a:lnTo>
                    <a:lnTo>
                      <a:pt x="0" y="54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288424" y="4960517"/>
                <a:ext cx="8383642" cy="646331"/>
                <a:chOff x="3953022" y="1392720"/>
                <a:chExt cx="6961713" cy="646331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3953022" y="1392720"/>
                  <a:ext cx="726460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0" cap="none" spc="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0৪</a:t>
                  </a:r>
                  <a:endParaRPr 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4541639" y="1617021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923693" y="1392720"/>
                  <a:ext cx="5991042" cy="64633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endParaRPr lang="bn-IN" sz="36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3381382" y="4912221"/>
                <a:ext cx="873217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44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আচার-অনুষ্ঠানের পরিবর্তন </a:t>
                </a:r>
                <a:endParaRPr lang="en-US" sz="44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61" name="Oval 60"/>
          <p:cNvSpPr/>
          <p:nvPr/>
        </p:nvSpPr>
        <p:spPr>
          <a:xfrm>
            <a:off x="352840" y="395189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8976" y="4816672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266835"/>
            <a:ext cx="4461276" cy="4602004"/>
            <a:chOff x="-645" y="1745902"/>
            <a:chExt cx="2721052" cy="4602004"/>
          </a:xfrm>
        </p:grpSpPr>
        <p:sp>
          <p:nvSpPr>
            <p:cNvPr id="59" name="Oval 58"/>
            <p:cNvSpPr/>
            <p:nvPr/>
          </p:nvSpPr>
          <p:spPr>
            <a:xfrm>
              <a:off x="844062" y="1745902"/>
              <a:ext cx="836090" cy="796713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002197" y="4492134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30681" y="5620229"/>
              <a:ext cx="709478" cy="727677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690824" y="4348854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04345" y="5283682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645" y="2579578"/>
              <a:ext cx="2721052" cy="1921509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8331" y="4817615"/>
              <a:ext cx="709478" cy="727677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3385773" y="2084439"/>
            <a:ext cx="6330399" cy="800837"/>
            <a:chOff x="2683482" y="2326682"/>
            <a:chExt cx="8526753" cy="913306"/>
          </a:xfrm>
        </p:grpSpPr>
        <p:sp>
          <p:nvSpPr>
            <p:cNvPr id="68" name="Rounded Rectangle 67"/>
            <p:cNvSpPr/>
            <p:nvPr/>
          </p:nvSpPr>
          <p:spPr>
            <a:xfrm>
              <a:off x="2683482" y="2372403"/>
              <a:ext cx="1509399" cy="718457"/>
            </a:xfrm>
            <a:prstGeom prst="roundRect">
              <a:avLst>
                <a:gd name="adj" fmla="val 49394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817600" y="2326682"/>
              <a:ext cx="8392635" cy="913306"/>
              <a:chOff x="2796878" y="2264692"/>
              <a:chExt cx="8392635" cy="913306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3655825" y="2264692"/>
                <a:ext cx="7533688" cy="809898"/>
              </a:xfrm>
              <a:custGeom>
                <a:avLst/>
                <a:gdLst>
                  <a:gd name="connsiteX0" fmla="*/ 53798 w 6519913"/>
                  <a:gd name="connsiteY0" fmla="*/ 0 h 809898"/>
                  <a:gd name="connsiteX1" fmla="*/ 6114964 w 6519913"/>
                  <a:gd name="connsiteY1" fmla="*/ 0 h 809898"/>
                  <a:gd name="connsiteX2" fmla="*/ 6519913 w 6519913"/>
                  <a:gd name="connsiteY2" fmla="*/ 404949 h 809898"/>
                  <a:gd name="connsiteX3" fmla="*/ 6519912 w 6519913"/>
                  <a:gd name="connsiteY3" fmla="*/ 404949 h 809898"/>
                  <a:gd name="connsiteX4" fmla="*/ 6114963 w 6519913"/>
                  <a:gd name="connsiteY4" fmla="*/ 809898 h 809898"/>
                  <a:gd name="connsiteX5" fmla="*/ 53798 w 6519913"/>
                  <a:gd name="connsiteY5" fmla="*/ 809897 h 809898"/>
                  <a:gd name="connsiteX6" fmla="*/ 1 w 6519913"/>
                  <a:gd name="connsiteY6" fmla="*/ 804474 h 809898"/>
                  <a:gd name="connsiteX7" fmla="*/ 367307 w 6519913"/>
                  <a:gd name="connsiteY7" fmla="*/ 404950 h 809898"/>
                  <a:gd name="connsiteX8" fmla="*/ 0 w 6519913"/>
                  <a:gd name="connsiteY8" fmla="*/ 5424 h 80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913" h="809898">
                    <a:moveTo>
                      <a:pt x="53798" y="0"/>
                    </a:moveTo>
                    <a:lnTo>
                      <a:pt x="6114964" y="0"/>
                    </a:lnTo>
                    <a:cubicBezTo>
                      <a:pt x="6338611" y="0"/>
                      <a:pt x="6519913" y="181302"/>
                      <a:pt x="6519913" y="404949"/>
                    </a:cubicBezTo>
                    <a:lnTo>
                      <a:pt x="6519912" y="404949"/>
                    </a:lnTo>
                    <a:cubicBezTo>
                      <a:pt x="6519912" y="628596"/>
                      <a:pt x="6338610" y="809898"/>
                      <a:pt x="6114963" y="809898"/>
                    </a:cubicBezTo>
                    <a:lnTo>
                      <a:pt x="53798" y="809897"/>
                    </a:lnTo>
                    <a:lnTo>
                      <a:pt x="1" y="804474"/>
                    </a:lnTo>
                    <a:lnTo>
                      <a:pt x="367307" y="404950"/>
                    </a:lnTo>
                    <a:lnTo>
                      <a:pt x="0" y="54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2796878" y="2444529"/>
                <a:ext cx="1016292" cy="666900"/>
                <a:chOff x="3953022" y="1392720"/>
                <a:chExt cx="879534" cy="66690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3953022" y="1392720"/>
                  <a:ext cx="726460" cy="66690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0" cap="none" spc="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0</a:t>
                  </a:r>
                  <a:r>
                    <a:rPr lang="en-US" sz="32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rot="5400000">
                  <a:off x="4541639" y="1617022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Rectangle 71"/>
              <p:cNvSpPr/>
              <p:nvPr/>
            </p:nvSpPr>
            <p:spPr>
              <a:xfrm>
                <a:off x="3813172" y="2300497"/>
                <a:ext cx="7083012" cy="87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4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চিত্তবিনোদনের ক্ষেত্রে </a:t>
                </a:r>
                <a:endPara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0812508" y="365061"/>
            <a:ext cx="10881624" cy="1261283"/>
            <a:chOff x="3090796" y="244996"/>
            <a:chExt cx="10881624" cy="1261283"/>
          </a:xfrm>
        </p:grpSpPr>
        <p:grpSp>
          <p:nvGrpSpPr>
            <p:cNvPr id="17" name="Group 16"/>
            <p:cNvGrpSpPr/>
            <p:nvPr/>
          </p:nvGrpSpPr>
          <p:grpSpPr>
            <a:xfrm>
              <a:off x="5696621" y="244996"/>
              <a:ext cx="5675832" cy="892687"/>
              <a:chOff x="2288424" y="929370"/>
              <a:chExt cx="7406534" cy="80989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288424" y="1003237"/>
                <a:ext cx="1306286" cy="718457"/>
              </a:xfrm>
              <a:prstGeom prst="roundRect">
                <a:avLst>
                  <a:gd name="adj" fmla="val 49394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5045" y="929370"/>
                <a:ext cx="6519913" cy="809898"/>
              </a:xfrm>
              <a:custGeom>
                <a:avLst/>
                <a:gdLst>
                  <a:gd name="connsiteX0" fmla="*/ 53798 w 6519913"/>
                  <a:gd name="connsiteY0" fmla="*/ 0 h 809898"/>
                  <a:gd name="connsiteX1" fmla="*/ 6114964 w 6519913"/>
                  <a:gd name="connsiteY1" fmla="*/ 0 h 809898"/>
                  <a:gd name="connsiteX2" fmla="*/ 6519913 w 6519913"/>
                  <a:gd name="connsiteY2" fmla="*/ 404949 h 809898"/>
                  <a:gd name="connsiteX3" fmla="*/ 6519912 w 6519913"/>
                  <a:gd name="connsiteY3" fmla="*/ 404949 h 809898"/>
                  <a:gd name="connsiteX4" fmla="*/ 6114963 w 6519913"/>
                  <a:gd name="connsiteY4" fmla="*/ 809898 h 809898"/>
                  <a:gd name="connsiteX5" fmla="*/ 53798 w 6519913"/>
                  <a:gd name="connsiteY5" fmla="*/ 809897 h 809898"/>
                  <a:gd name="connsiteX6" fmla="*/ 1 w 6519913"/>
                  <a:gd name="connsiteY6" fmla="*/ 804474 h 809898"/>
                  <a:gd name="connsiteX7" fmla="*/ 367307 w 6519913"/>
                  <a:gd name="connsiteY7" fmla="*/ 404950 h 809898"/>
                  <a:gd name="connsiteX8" fmla="*/ 0 w 6519913"/>
                  <a:gd name="connsiteY8" fmla="*/ 5424 h 80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913" h="809898">
                    <a:moveTo>
                      <a:pt x="53798" y="0"/>
                    </a:moveTo>
                    <a:lnTo>
                      <a:pt x="6114964" y="0"/>
                    </a:lnTo>
                    <a:cubicBezTo>
                      <a:pt x="6338611" y="0"/>
                      <a:pt x="6519913" y="181302"/>
                      <a:pt x="6519913" y="404949"/>
                    </a:cubicBezTo>
                    <a:lnTo>
                      <a:pt x="6519912" y="404949"/>
                    </a:lnTo>
                    <a:cubicBezTo>
                      <a:pt x="6519912" y="628596"/>
                      <a:pt x="6338610" y="809898"/>
                      <a:pt x="6114963" y="809898"/>
                    </a:cubicBezTo>
                    <a:lnTo>
                      <a:pt x="53798" y="809897"/>
                    </a:lnTo>
                    <a:lnTo>
                      <a:pt x="1" y="804474"/>
                    </a:lnTo>
                    <a:lnTo>
                      <a:pt x="367307" y="404950"/>
                    </a:lnTo>
                    <a:lnTo>
                      <a:pt x="0" y="54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090796" y="396717"/>
              <a:ext cx="10881624" cy="1109562"/>
              <a:chOff x="4696383" y="3946"/>
              <a:chExt cx="10881624" cy="1903993"/>
            </a:xfrm>
          </p:grpSpPr>
          <p:sp>
            <p:nvSpPr>
              <p:cNvPr id="12" name="Isosceles Triangle 11"/>
              <p:cNvSpPr/>
              <p:nvPr/>
            </p:nvSpPr>
            <p:spPr>
              <a:xfrm rot="5400000">
                <a:off x="4541639" y="1617021"/>
                <a:ext cx="445662" cy="13617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077017" y="3946"/>
                <a:ext cx="7500990" cy="110909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3600" dirty="0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বস্তুগত ও অবস্তুগত সংস্কৃতি</a:t>
                </a:r>
                <a:endParaRPr lang="bn-IN" sz="36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145162" y="386733"/>
              <a:ext cx="6856939" cy="584775"/>
              <a:chOff x="4696383" y="942146"/>
              <a:chExt cx="6856939" cy="1455089"/>
            </a:xfrm>
          </p:grpSpPr>
          <p:sp>
            <p:nvSpPr>
              <p:cNvPr id="82" name="Isosceles Triangle 81"/>
              <p:cNvSpPr/>
              <p:nvPr/>
            </p:nvSpPr>
            <p:spPr>
              <a:xfrm rot="5400000">
                <a:off x="4541639" y="1617021"/>
                <a:ext cx="445662" cy="13617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900673" y="1392720"/>
                <a:ext cx="665264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371745" y="942146"/>
                <a:ext cx="806685" cy="14550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0১</a:t>
                </a:r>
                <a:endParaRPr lang="en-US" sz="32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4668369" y="3393938"/>
            <a:ext cx="6540020" cy="800160"/>
            <a:chOff x="2841944" y="3566848"/>
            <a:chExt cx="9601511" cy="906642"/>
          </a:xfrm>
        </p:grpSpPr>
        <p:sp>
          <p:nvSpPr>
            <p:cNvPr id="87" name="Rounded Rectangle 86"/>
            <p:cNvSpPr/>
            <p:nvPr/>
          </p:nvSpPr>
          <p:spPr>
            <a:xfrm>
              <a:off x="2841944" y="3647908"/>
              <a:ext cx="1601935" cy="718457"/>
            </a:xfrm>
            <a:prstGeom prst="roundRect">
              <a:avLst>
                <a:gd name="adj" fmla="val 4939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941567" y="3566848"/>
              <a:ext cx="9501888" cy="906642"/>
              <a:chOff x="2845738" y="3609931"/>
              <a:chExt cx="9501888" cy="906642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845738" y="3609931"/>
                <a:ext cx="9359185" cy="838516"/>
                <a:chOff x="2832815" y="3561344"/>
                <a:chExt cx="9359185" cy="838516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3670086" y="3561344"/>
                  <a:ext cx="8521914" cy="838516"/>
                </a:xfrm>
                <a:custGeom>
                  <a:avLst/>
                  <a:gdLst>
                    <a:gd name="connsiteX0" fmla="*/ 53798 w 6519913"/>
                    <a:gd name="connsiteY0" fmla="*/ 0 h 809898"/>
                    <a:gd name="connsiteX1" fmla="*/ 6114964 w 6519913"/>
                    <a:gd name="connsiteY1" fmla="*/ 0 h 809898"/>
                    <a:gd name="connsiteX2" fmla="*/ 6519913 w 6519913"/>
                    <a:gd name="connsiteY2" fmla="*/ 404949 h 809898"/>
                    <a:gd name="connsiteX3" fmla="*/ 6519912 w 6519913"/>
                    <a:gd name="connsiteY3" fmla="*/ 404949 h 809898"/>
                    <a:gd name="connsiteX4" fmla="*/ 6114963 w 6519913"/>
                    <a:gd name="connsiteY4" fmla="*/ 809898 h 809898"/>
                    <a:gd name="connsiteX5" fmla="*/ 53798 w 6519913"/>
                    <a:gd name="connsiteY5" fmla="*/ 809897 h 809898"/>
                    <a:gd name="connsiteX6" fmla="*/ 1 w 6519913"/>
                    <a:gd name="connsiteY6" fmla="*/ 804474 h 809898"/>
                    <a:gd name="connsiteX7" fmla="*/ 367307 w 6519913"/>
                    <a:gd name="connsiteY7" fmla="*/ 404950 h 809898"/>
                    <a:gd name="connsiteX8" fmla="*/ 0 w 6519913"/>
                    <a:gd name="connsiteY8" fmla="*/ 5424 h 809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9913" h="809898">
                      <a:moveTo>
                        <a:pt x="53798" y="0"/>
                      </a:moveTo>
                      <a:lnTo>
                        <a:pt x="6114964" y="0"/>
                      </a:lnTo>
                      <a:cubicBezTo>
                        <a:pt x="6338611" y="0"/>
                        <a:pt x="6519913" y="181302"/>
                        <a:pt x="6519913" y="404949"/>
                      </a:cubicBezTo>
                      <a:lnTo>
                        <a:pt x="6519912" y="404949"/>
                      </a:lnTo>
                      <a:cubicBezTo>
                        <a:pt x="6519912" y="628596"/>
                        <a:pt x="6338610" y="809898"/>
                        <a:pt x="6114963" y="809898"/>
                      </a:cubicBezTo>
                      <a:lnTo>
                        <a:pt x="53798" y="809897"/>
                      </a:lnTo>
                      <a:lnTo>
                        <a:pt x="1" y="804474"/>
                      </a:lnTo>
                      <a:lnTo>
                        <a:pt x="367307" y="404950"/>
                      </a:lnTo>
                      <a:lnTo>
                        <a:pt x="0" y="542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5000000" scaled="0"/>
                  <a:tileRect/>
                </a:gradFill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2832815" y="3702523"/>
                  <a:ext cx="8537344" cy="662594"/>
                  <a:chOff x="3953022" y="1392720"/>
                  <a:chExt cx="6961713" cy="662594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3953022" y="1392720"/>
                    <a:ext cx="726460" cy="66259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200" b="0" cap="none" spc="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0৩</a:t>
                    </a:r>
                    <a:endParaRPr lang="en-US" sz="32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4" name="Isosceles Triangle 93"/>
                  <p:cNvSpPr/>
                  <p:nvPr/>
                </p:nvSpPr>
                <p:spPr>
                  <a:xfrm rot="5400000">
                    <a:off x="4541639" y="1617021"/>
                    <a:ext cx="445662" cy="136173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4923693" y="1392720"/>
                    <a:ext cx="5991042" cy="646331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endParaRPr lang="bn-IN" sz="3600" dirty="0">
                      <a:solidFill>
                        <a:schemeClr val="accent6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90" name="Rectangle 89"/>
              <p:cNvSpPr/>
              <p:nvPr/>
            </p:nvSpPr>
            <p:spPr>
              <a:xfrm>
                <a:off x="3924337" y="3714484"/>
                <a:ext cx="8423289" cy="802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4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খেলাধুলার পরিবর্তন</a:t>
                </a:r>
                <a:endParaRPr lang="bn-IN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96" name="Title 1"/>
          <p:cNvSpPr txBox="1">
            <a:spLocks/>
          </p:cNvSpPr>
          <p:nvPr/>
        </p:nvSpPr>
        <p:spPr>
          <a:xfrm>
            <a:off x="307750" y="1277073"/>
            <a:ext cx="4308204" cy="2516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ক্ষেত্রে সমকালীন পরিবর্তনসমূহ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72591 0.02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2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65716 0.004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78359 0.052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81328 0.009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6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848157" y="4816672"/>
            <a:ext cx="10954907" cy="863948"/>
            <a:chOff x="235798" y="2364519"/>
            <a:chExt cx="10954907" cy="863948"/>
          </a:xfrm>
        </p:grpSpPr>
        <p:sp>
          <p:nvSpPr>
            <p:cNvPr id="30" name="Rounded Rectangle 29"/>
            <p:cNvSpPr/>
            <p:nvPr/>
          </p:nvSpPr>
          <p:spPr>
            <a:xfrm>
              <a:off x="2683546" y="2372403"/>
              <a:ext cx="1509399" cy="718457"/>
            </a:xfrm>
            <a:prstGeom prst="roundRect">
              <a:avLst>
                <a:gd name="adj" fmla="val 49394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35798" y="2364519"/>
              <a:ext cx="10954907" cy="863948"/>
              <a:chOff x="215076" y="2302529"/>
              <a:chExt cx="10954907" cy="863948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3636295" y="2302529"/>
                <a:ext cx="7533688" cy="809898"/>
              </a:xfrm>
              <a:custGeom>
                <a:avLst/>
                <a:gdLst>
                  <a:gd name="connsiteX0" fmla="*/ 53798 w 6519913"/>
                  <a:gd name="connsiteY0" fmla="*/ 0 h 809898"/>
                  <a:gd name="connsiteX1" fmla="*/ 6114964 w 6519913"/>
                  <a:gd name="connsiteY1" fmla="*/ 0 h 809898"/>
                  <a:gd name="connsiteX2" fmla="*/ 6519913 w 6519913"/>
                  <a:gd name="connsiteY2" fmla="*/ 404949 h 809898"/>
                  <a:gd name="connsiteX3" fmla="*/ 6519912 w 6519913"/>
                  <a:gd name="connsiteY3" fmla="*/ 404949 h 809898"/>
                  <a:gd name="connsiteX4" fmla="*/ 6114963 w 6519913"/>
                  <a:gd name="connsiteY4" fmla="*/ 809898 h 809898"/>
                  <a:gd name="connsiteX5" fmla="*/ 53798 w 6519913"/>
                  <a:gd name="connsiteY5" fmla="*/ 809897 h 809898"/>
                  <a:gd name="connsiteX6" fmla="*/ 1 w 6519913"/>
                  <a:gd name="connsiteY6" fmla="*/ 804474 h 809898"/>
                  <a:gd name="connsiteX7" fmla="*/ 367307 w 6519913"/>
                  <a:gd name="connsiteY7" fmla="*/ 404950 h 809898"/>
                  <a:gd name="connsiteX8" fmla="*/ 0 w 6519913"/>
                  <a:gd name="connsiteY8" fmla="*/ 5424 h 80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913" h="809898">
                    <a:moveTo>
                      <a:pt x="53798" y="0"/>
                    </a:moveTo>
                    <a:lnTo>
                      <a:pt x="6114964" y="0"/>
                    </a:lnTo>
                    <a:cubicBezTo>
                      <a:pt x="6338611" y="0"/>
                      <a:pt x="6519913" y="181302"/>
                      <a:pt x="6519913" y="404949"/>
                    </a:cubicBezTo>
                    <a:lnTo>
                      <a:pt x="6519912" y="404949"/>
                    </a:lnTo>
                    <a:cubicBezTo>
                      <a:pt x="6519912" y="628596"/>
                      <a:pt x="6338610" y="809898"/>
                      <a:pt x="6114963" y="809898"/>
                    </a:cubicBezTo>
                    <a:lnTo>
                      <a:pt x="53798" y="809897"/>
                    </a:lnTo>
                    <a:lnTo>
                      <a:pt x="1" y="804474"/>
                    </a:lnTo>
                    <a:lnTo>
                      <a:pt x="367307" y="404950"/>
                    </a:lnTo>
                    <a:lnTo>
                      <a:pt x="0" y="54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796878" y="2444529"/>
                <a:ext cx="1016292" cy="584775"/>
                <a:chOff x="3953022" y="1392720"/>
                <a:chExt cx="879534" cy="584775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3953022" y="1392720"/>
                  <a:ext cx="726460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0" cap="none" spc="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0</a:t>
                  </a:r>
                  <a:r>
                    <a:rPr lang="bn-IN" sz="320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 rot="5400000">
                  <a:off x="4541639" y="1617022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215076" y="2397036"/>
                <a:ext cx="1050850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8">
                  <a:buFont typeface="Wingdings" panose="05000000000000000000" pitchFamily="2" charset="2"/>
                  <a:buChar char="Ø"/>
                </a:pPr>
                <a:r>
                  <a:rPr lang="bn-IN" sz="4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সমকালীন ধর্মীয় ক্ষেত্রে পরিবর্তন </a:t>
                </a:r>
                <a:endPara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61" name="Oval 60"/>
          <p:cNvSpPr/>
          <p:nvPr/>
        </p:nvSpPr>
        <p:spPr>
          <a:xfrm>
            <a:off x="352840" y="395189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8976" y="4816672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417239" y="1287670"/>
            <a:ext cx="6568405" cy="807561"/>
            <a:chOff x="2841944" y="3571396"/>
            <a:chExt cx="9643183" cy="915029"/>
          </a:xfrm>
        </p:grpSpPr>
        <p:sp>
          <p:nvSpPr>
            <p:cNvPr id="37" name="Rounded Rectangle 36"/>
            <p:cNvSpPr/>
            <p:nvPr/>
          </p:nvSpPr>
          <p:spPr>
            <a:xfrm>
              <a:off x="2841944" y="3647908"/>
              <a:ext cx="1601935" cy="718457"/>
            </a:xfrm>
            <a:prstGeom prst="roundRect">
              <a:avLst>
                <a:gd name="adj" fmla="val 4939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41567" y="3571396"/>
              <a:ext cx="9543560" cy="915029"/>
              <a:chOff x="2845738" y="3614479"/>
              <a:chExt cx="9543560" cy="915029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845738" y="3614479"/>
                <a:ext cx="9353794" cy="838516"/>
                <a:chOff x="2832815" y="3565892"/>
                <a:chExt cx="9353794" cy="838516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3664695" y="3565892"/>
                  <a:ext cx="8521914" cy="838516"/>
                </a:xfrm>
                <a:custGeom>
                  <a:avLst/>
                  <a:gdLst>
                    <a:gd name="connsiteX0" fmla="*/ 53798 w 6519913"/>
                    <a:gd name="connsiteY0" fmla="*/ 0 h 809898"/>
                    <a:gd name="connsiteX1" fmla="*/ 6114964 w 6519913"/>
                    <a:gd name="connsiteY1" fmla="*/ 0 h 809898"/>
                    <a:gd name="connsiteX2" fmla="*/ 6519913 w 6519913"/>
                    <a:gd name="connsiteY2" fmla="*/ 404949 h 809898"/>
                    <a:gd name="connsiteX3" fmla="*/ 6519912 w 6519913"/>
                    <a:gd name="connsiteY3" fmla="*/ 404949 h 809898"/>
                    <a:gd name="connsiteX4" fmla="*/ 6114963 w 6519913"/>
                    <a:gd name="connsiteY4" fmla="*/ 809898 h 809898"/>
                    <a:gd name="connsiteX5" fmla="*/ 53798 w 6519913"/>
                    <a:gd name="connsiteY5" fmla="*/ 809897 h 809898"/>
                    <a:gd name="connsiteX6" fmla="*/ 1 w 6519913"/>
                    <a:gd name="connsiteY6" fmla="*/ 804474 h 809898"/>
                    <a:gd name="connsiteX7" fmla="*/ 367307 w 6519913"/>
                    <a:gd name="connsiteY7" fmla="*/ 404950 h 809898"/>
                    <a:gd name="connsiteX8" fmla="*/ 0 w 6519913"/>
                    <a:gd name="connsiteY8" fmla="*/ 5424 h 809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9913" h="809898">
                      <a:moveTo>
                        <a:pt x="53798" y="0"/>
                      </a:moveTo>
                      <a:lnTo>
                        <a:pt x="6114964" y="0"/>
                      </a:lnTo>
                      <a:cubicBezTo>
                        <a:pt x="6338611" y="0"/>
                        <a:pt x="6519913" y="181302"/>
                        <a:pt x="6519913" y="404949"/>
                      </a:cubicBezTo>
                      <a:lnTo>
                        <a:pt x="6519912" y="404949"/>
                      </a:lnTo>
                      <a:cubicBezTo>
                        <a:pt x="6519912" y="628596"/>
                        <a:pt x="6338610" y="809898"/>
                        <a:pt x="6114963" y="809898"/>
                      </a:cubicBezTo>
                      <a:lnTo>
                        <a:pt x="53798" y="809897"/>
                      </a:lnTo>
                      <a:lnTo>
                        <a:pt x="1" y="804474"/>
                      </a:lnTo>
                      <a:lnTo>
                        <a:pt x="367307" y="404950"/>
                      </a:lnTo>
                      <a:lnTo>
                        <a:pt x="0" y="542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5000000" scaled="0"/>
                  <a:tileRect/>
                </a:gradFill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2832815" y="3702523"/>
                  <a:ext cx="8537344" cy="662595"/>
                  <a:chOff x="3953022" y="1392720"/>
                  <a:chExt cx="6961713" cy="662595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3953022" y="1392720"/>
                    <a:ext cx="726460" cy="662595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200" b="0" cap="none" spc="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</a:t>
                    </a:r>
                    <a:r>
                      <a:rPr lang="bn-IN" sz="3200" b="0" cap="none" spc="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</a:t>
                    </a:r>
                    <a:endParaRPr lang="en-US" sz="32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1" name="Isosceles Triangle 40"/>
                  <p:cNvSpPr/>
                  <p:nvPr/>
                </p:nvSpPr>
                <p:spPr>
                  <a:xfrm rot="5400000">
                    <a:off x="4541639" y="1617021"/>
                    <a:ext cx="445662" cy="136173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4923693" y="1392720"/>
                    <a:ext cx="5991042" cy="646331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endParaRPr lang="bn-IN" sz="3600" dirty="0">
                      <a:solidFill>
                        <a:schemeClr val="accent6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52" name="Rectangle 51"/>
              <p:cNvSpPr/>
              <p:nvPr/>
            </p:nvSpPr>
            <p:spPr>
              <a:xfrm>
                <a:off x="3966009" y="3727419"/>
                <a:ext cx="8423289" cy="802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IN" sz="4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পোশাক-পরিচ্ছদের পরিবর্তন</a:t>
                </a:r>
                <a:endParaRPr lang="bn-IN" sz="4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0" y="266835"/>
            <a:ext cx="4461276" cy="4602004"/>
            <a:chOff x="-645" y="1745902"/>
            <a:chExt cx="2721052" cy="4602004"/>
          </a:xfrm>
        </p:grpSpPr>
        <p:sp>
          <p:nvSpPr>
            <p:cNvPr id="59" name="Oval 58"/>
            <p:cNvSpPr/>
            <p:nvPr/>
          </p:nvSpPr>
          <p:spPr>
            <a:xfrm>
              <a:off x="844062" y="1745902"/>
              <a:ext cx="836090" cy="796713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002197" y="4492134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30681" y="5620229"/>
              <a:ext cx="709478" cy="727677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690824" y="4348854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04345" y="5283682"/>
              <a:ext cx="882318" cy="832901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645" y="2579578"/>
              <a:ext cx="2721052" cy="1921509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8331" y="4817615"/>
              <a:ext cx="709478" cy="727677"/>
            </a:xfrm>
            <a:prstGeom prst="ellipse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65000">
                  <a:schemeClr val="bg1">
                    <a:lumMod val="96000"/>
                    <a:alpha val="4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2000">
                    <a:schemeClr val="accent1">
                      <a:lumMod val="45000"/>
                      <a:lumOff val="55000"/>
                    </a:schemeClr>
                  </a:gs>
                  <a:gs pos="73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itle 1"/>
          <p:cNvSpPr txBox="1">
            <a:spLocks/>
          </p:cNvSpPr>
          <p:nvPr/>
        </p:nvSpPr>
        <p:spPr>
          <a:xfrm>
            <a:off x="268094" y="1287670"/>
            <a:ext cx="4308204" cy="2516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ক্ষেত্রে সমকালীন পরিবর্তনসমূহ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3508389" y="3119629"/>
            <a:ext cx="7006109" cy="832270"/>
            <a:chOff x="2170310" y="4850890"/>
            <a:chExt cx="9901934" cy="832270"/>
          </a:xfrm>
        </p:grpSpPr>
        <p:sp>
          <p:nvSpPr>
            <p:cNvPr id="101" name="Rounded Rectangle 100"/>
            <p:cNvSpPr/>
            <p:nvPr/>
          </p:nvSpPr>
          <p:spPr>
            <a:xfrm>
              <a:off x="2170310" y="4888391"/>
              <a:ext cx="1573095" cy="718457"/>
            </a:xfrm>
            <a:prstGeom prst="roundRect">
              <a:avLst>
                <a:gd name="adj" fmla="val 4939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2247108" y="4850890"/>
              <a:ext cx="9825136" cy="832270"/>
              <a:chOff x="2288424" y="4849392"/>
              <a:chExt cx="9825136" cy="832270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3110621" y="4849392"/>
                <a:ext cx="8599598" cy="808462"/>
              </a:xfrm>
              <a:custGeom>
                <a:avLst/>
                <a:gdLst>
                  <a:gd name="connsiteX0" fmla="*/ 53798 w 6519913"/>
                  <a:gd name="connsiteY0" fmla="*/ 0 h 809898"/>
                  <a:gd name="connsiteX1" fmla="*/ 6114964 w 6519913"/>
                  <a:gd name="connsiteY1" fmla="*/ 0 h 809898"/>
                  <a:gd name="connsiteX2" fmla="*/ 6519913 w 6519913"/>
                  <a:gd name="connsiteY2" fmla="*/ 404949 h 809898"/>
                  <a:gd name="connsiteX3" fmla="*/ 6519912 w 6519913"/>
                  <a:gd name="connsiteY3" fmla="*/ 404949 h 809898"/>
                  <a:gd name="connsiteX4" fmla="*/ 6114963 w 6519913"/>
                  <a:gd name="connsiteY4" fmla="*/ 809898 h 809898"/>
                  <a:gd name="connsiteX5" fmla="*/ 53798 w 6519913"/>
                  <a:gd name="connsiteY5" fmla="*/ 809897 h 809898"/>
                  <a:gd name="connsiteX6" fmla="*/ 1 w 6519913"/>
                  <a:gd name="connsiteY6" fmla="*/ 804474 h 809898"/>
                  <a:gd name="connsiteX7" fmla="*/ 367307 w 6519913"/>
                  <a:gd name="connsiteY7" fmla="*/ 404950 h 809898"/>
                  <a:gd name="connsiteX8" fmla="*/ 0 w 6519913"/>
                  <a:gd name="connsiteY8" fmla="*/ 5424 h 80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913" h="809898">
                    <a:moveTo>
                      <a:pt x="53798" y="0"/>
                    </a:moveTo>
                    <a:lnTo>
                      <a:pt x="6114964" y="0"/>
                    </a:lnTo>
                    <a:cubicBezTo>
                      <a:pt x="6338611" y="0"/>
                      <a:pt x="6519913" y="181302"/>
                      <a:pt x="6519913" y="404949"/>
                    </a:cubicBezTo>
                    <a:lnTo>
                      <a:pt x="6519912" y="404949"/>
                    </a:lnTo>
                    <a:cubicBezTo>
                      <a:pt x="6519912" y="628596"/>
                      <a:pt x="6338610" y="809898"/>
                      <a:pt x="6114963" y="809898"/>
                    </a:cubicBezTo>
                    <a:lnTo>
                      <a:pt x="53798" y="809897"/>
                    </a:lnTo>
                    <a:lnTo>
                      <a:pt x="1" y="804474"/>
                    </a:lnTo>
                    <a:lnTo>
                      <a:pt x="367307" y="404950"/>
                    </a:lnTo>
                    <a:lnTo>
                      <a:pt x="0" y="54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288424" y="4948167"/>
                <a:ext cx="8383642" cy="658681"/>
                <a:chOff x="3953022" y="1380370"/>
                <a:chExt cx="6961713" cy="658681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3953022" y="1380370"/>
                  <a:ext cx="821387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0" cap="none" spc="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0</a:t>
                  </a:r>
                  <a:r>
                    <a:rPr lang="bn-IN" sz="3200" b="0" cap="none" spc="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7" name="Isosceles Triangle 106"/>
                <p:cNvSpPr/>
                <p:nvPr/>
              </p:nvSpPr>
              <p:spPr>
                <a:xfrm rot="5400000">
                  <a:off x="4541639" y="1617021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923693" y="1392720"/>
                  <a:ext cx="5991042" cy="64633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endParaRPr lang="bn-IN" sz="36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05" name="Rectangle 104"/>
              <p:cNvSpPr/>
              <p:nvPr/>
            </p:nvSpPr>
            <p:spPr>
              <a:xfrm>
                <a:off x="3381382" y="4912221"/>
                <a:ext cx="873217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IN" sz="4400" dirty="0" smtClean="0">
                    <a:solidFill>
                      <a:schemeClr val="accent4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খাদ্যাভ্যাসে পরিবর্তন </a:t>
                </a:r>
                <a:endParaRPr lang="en-US" sz="44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13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00208 L -0.56823 0.0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84 -0.00556 L -0.63125 -0.016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04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6 -0.02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179673" y="81184"/>
            <a:ext cx="4876594" cy="6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41" y="211592"/>
            <a:ext cx="795350" cy="795350"/>
          </a:xfrm>
          <a:prstGeom prst="rect">
            <a:avLst/>
          </a:prstGeom>
        </p:spPr>
      </p:pic>
      <p:sp>
        <p:nvSpPr>
          <p:cNvPr id="72" name="Title 2"/>
          <p:cNvSpPr txBox="1">
            <a:spLocks/>
          </p:cNvSpPr>
          <p:nvPr/>
        </p:nvSpPr>
        <p:spPr>
          <a:xfrm>
            <a:off x="6653239" y="1477110"/>
            <a:ext cx="4554040" cy="3670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33" y="316448"/>
            <a:ext cx="4308367" cy="61290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4952">
            <a:off x="6166622" y="3146251"/>
            <a:ext cx="2070031" cy="20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21 -0.57222 L -0.48594 0.33611 L -0.46446 -0.57222 L -0.44167 0.33611 L -0.41889 -0.57222 L -0.3974 0.33611 L -0.37461 -0.57222 L -0.35326 0.33611 L -0.33073 -0.57222 L -0.30769 0.33611 L -0.28646 -0.57222 L -0.26368 0.33611 L -0.24232 -0.57222 L -0.21954 0.33611 L -0.19675 -0.57222 L -0.17579 0.33611 L -0.15248 -0.57222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45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23470" y="260822"/>
            <a:ext cx="4436683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 দেশের অর্থনৈতিক উন্নয়নের ক্ষেত্রে গুরুত্বপূর্ণ ভূমিকা রাখছে-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(ক)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 আর্থিক সাহায্য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(খ)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 অর্থ আহরণ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 ঋণ গ্রহণ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পোশাক আমদানি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৩।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সমকালীন সামাজিক পরিবর্তনের ফলে পুরুষের পাশাপাশি নারীরাও কিসে ব্যাপকহারে অংশগ্রহণ করছে?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রাজনীতিতে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(খ)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যুদ্ধক্ষেত্রে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কৃষিকাজে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(ঘ)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কলকারখানায়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6961" y="66479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দেশের কৃষকেরা কীভাবে কৃষিক্ষেত্রে সুবিধা পাচ্ছে?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বীজের মাধ্যমে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ব্যাংকিং ঋণের মাধ্যমে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সারের মাধ্যমে 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যন্ত্রপাতির মাধ্যমে  </a:t>
            </a: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0" y="350550"/>
            <a:ext cx="3919702" cy="21050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762" y="4722425"/>
            <a:ext cx="431750" cy="3281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251217" y="4525431"/>
            <a:ext cx="431750" cy="3281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092473" y="1928691"/>
            <a:ext cx="431750" cy="3281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99" y="156771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9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51099" y="203981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8" y="393220"/>
            <a:ext cx="4297789" cy="602098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41" y="211592"/>
            <a:ext cx="795350" cy="795350"/>
          </a:xfrm>
          <a:prstGeom prst="rect">
            <a:avLst/>
          </a:prstGeom>
        </p:spPr>
      </p:pic>
      <p:sp>
        <p:nvSpPr>
          <p:cNvPr id="72" name="Title 2"/>
          <p:cNvSpPr txBox="1">
            <a:spLocks/>
          </p:cNvSpPr>
          <p:nvPr/>
        </p:nvSpPr>
        <p:spPr>
          <a:xfrm>
            <a:off x="6653239" y="2444993"/>
            <a:ext cx="4554040" cy="1848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সমকালীন সামাজিক পরিবর্তনের একটি তালিকা তৈরি কর।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4952">
            <a:off x="5162994" y="3310666"/>
            <a:ext cx="2070031" cy="20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5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721 -0.59399 L -0.40299 0.31365 L -0.3802 -0.59399 L -0.35573 0.31365 L -0.33138 -0.59399 L -0.30859 0.31365 L -0.28411 -0.59399 L -0.26106 0.31365 L -0.23672 -0.59399 L -0.21237 0.31365 L -0.18958 -0.59399 L -0.16497 0.31365 L -0.14231 -0.59399 L -0.1177 0.31365 L -0.09323 -0.59399 L -0.07057 0.31365 L -0.0457 -0.59399 " pathEditMode="relative" rAng="0" ptsTypes="AAAAAAAAAAAAAAAAA">
                                      <p:cBhvr>
                                        <p:cTn id="6" dur="4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4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 flipH="1">
            <a:off x="6325740" y="230825"/>
            <a:ext cx="5070177" cy="637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en-US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1" y="823487"/>
            <a:ext cx="4091654" cy="518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54" y="172713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9168" y="134716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flipH="1">
            <a:off x="5563989" y="134716"/>
            <a:ext cx="890940" cy="6246072"/>
            <a:chOff x="5842782" y="281353"/>
            <a:chExt cx="890940" cy="6246072"/>
          </a:xfrm>
        </p:grpSpPr>
        <p:grpSp>
          <p:nvGrpSpPr>
            <p:cNvPr id="6" name="Group 5"/>
            <p:cNvGrpSpPr/>
            <p:nvPr/>
          </p:nvGrpSpPr>
          <p:grpSpPr>
            <a:xfrm>
              <a:off x="5842782" y="281353"/>
              <a:ext cx="839372" cy="520506"/>
              <a:chOff x="5842782" y="281353"/>
              <a:chExt cx="839372" cy="52050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 4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847470" y="801859"/>
              <a:ext cx="839372" cy="520506"/>
              <a:chOff x="5842782" y="281353"/>
              <a:chExt cx="839372" cy="52050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852158" y="1322365"/>
              <a:ext cx="839372" cy="520506"/>
              <a:chOff x="5842782" y="281353"/>
              <a:chExt cx="839372" cy="52050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856846" y="1842871"/>
              <a:ext cx="839372" cy="520506"/>
              <a:chOff x="5842782" y="281353"/>
              <a:chExt cx="839372" cy="52050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861534" y="2363377"/>
              <a:ext cx="839372" cy="520506"/>
              <a:chOff x="5842782" y="281353"/>
              <a:chExt cx="839372" cy="52050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866222" y="2883883"/>
              <a:ext cx="839372" cy="520506"/>
              <a:chOff x="5842782" y="281353"/>
              <a:chExt cx="839372" cy="52050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70910" y="3404389"/>
              <a:ext cx="839372" cy="520506"/>
              <a:chOff x="5842782" y="281353"/>
              <a:chExt cx="839372" cy="52050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875598" y="3924895"/>
              <a:ext cx="839372" cy="520506"/>
              <a:chOff x="5842782" y="281353"/>
              <a:chExt cx="839372" cy="52050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80286" y="4445401"/>
              <a:ext cx="839372" cy="520506"/>
              <a:chOff x="5842782" y="281353"/>
              <a:chExt cx="839372" cy="52050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884974" y="4965907"/>
              <a:ext cx="839372" cy="520506"/>
              <a:chOff x="5842782" y="281353"/>
              <a:chExt cx="839372" cy="52050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89662" y="5486413"/>
              <a:ext cx="839372" cy="520506"/>
              <a:chOff x="5842782" y="281353"/>
              <a:chExt cx="839372" cy="52050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894350" y="6006919"/>
              <a:ext cx="839372" cy="520506"/>
              <a:chOff x="5842782" y="281353"/>
              <a:chExt cx="839372" cy="52050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108364" y="4940523"/>
            <a:ext cx="4193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87" y="1224383"/>
            <a:ext cx="3335216" cy="33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5" y="239152"/>
            <a:ext cx="4804251" cy="637151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ontent Placeholder 7"/>
          <p:cNvSpPr txBox="1">
            <a:spLocks/>
          </p:cNvSpPr>
          <p:nvPr/>
        </p:nvSpPr>
        <p:spPr>
          <a:xfrm>
            <a:off x="6446600" y="239154"/>
            <a:ext cx="4759732" cy="6371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Font typeface="Arial" panose="020B0604020202020204" pitchFamily="34" charset="0"/>
              <a:buNone/>
            </a:pP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   </a:t>
            </a:r>
          </a:p>
          <a:p>
            <a:pPr>
              <a:buFont typeface="Arial" panose="020B0604020202020204" pitchFamily="34" charset="0"/>
              <a:buNone/>
            </a:pP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দ্বিতীয় পত্র 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অষ্টম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পরিবর্তন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)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সমকালীন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পরিবর্তন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1" y="199963"/>
            <a:ext cx="5025366" cy="637151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4" y="214541"/>
            <a:ext cx="795350" cy="7953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28" y="230826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82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-139485" y="3138232"/>
            <a:ext cx="11990439" cy="131578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সমকালীন সামাজিক পরিবর্তন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33" y="4454013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27304 -0.19931 L -0.27304 -0.19907 C -0.27031 -0.19815 -0.26627 -0.19792 -0.26276 -0.1956 C -0.26028 -0.19398 -0.25807 -0.19028 -0.25586 -0.18773 C -0.24778 -0.1787 -0.25781 -0.19005 -0.24791 -0.18009 C -0.24674 -0.17894 -0.2457 -0.17732 -0.24453 -0.17616 C -0.24492 -0.17616 -0.25442 -0.17431 -0.25703 -0.16852 C -0.25833 -0.16574 -0.25924 -0.16065 -0.26041 -0.15718 C -0.26185 -0.1412 -0.26315 -0.13519 -0.26041 -0.11458 C -0.25976 -0.11088 -0.25807 -0.11227 -0.25703 -0.11088 C -0.25599 -0.1081 -0.25078 -0.09421 -0.24895 -0.09144 C -0.24791 -0.08982 -0.24687 -0.08889 -0.2457 -0.08773 C -0.24609 -0.09676 -0.24661 -0.10556 -0.24687 -0.11458 C -0.24804 -0.15093 -0.24687 -0.13519 -0.24895 -0.15718 C -0.24869 -0.1632 -0.24935 -0.17176 -0.24791 -0.17616 C -0.24661 -0.18218 -0.24101 -0.18403 -0.24101 -0.18357 C -0.23789 -0.18264 -0.23385 -0.18843 -0.23216 -0.18009 C -0.2306 -0.17431 -0.23385 -0.16505 -0.23424 -0.15718 L -0.23554 -0.13796 C -0.23502 -0.11458 -0.23593 -0.09097 -0.23424 -0.06852 C -0.23385 -0.06435 -0.23203 -0.06945 -0.23086 -0.07222 C -0.23033 -0.075 -0.2306 -0.08009 -0.22981 -0.0838 C -0.22903 -0.08796 -0.22838 -0.09144 -0.22773 -0.0956 C -0.22682 -0.1044 -0.22617 -0.11343 -0.22513 -0.12222 C -0.22395 -0.13727 -0.22382 -0.15347 -0.2233 -0.16852 C -0.22018 -0.16759 -0.21679 -0.16968 -0.21406 -0.16505 C -0.21302 -0.1625 -0.21601 -0.15787 -0.21731 -0.15718 C -0.21888 -0.15625 -0.21992 -0.15949 -0.22057 -0.16065 C -0.22044 -0.14676 -0.22161 -0.13148 -0.21992 -0.11852 C -0.21862 -0.10995 -0.21497 -0.1081 -0.21302 -0.10301 L -0.20273 -0.07986 C -0.20169 -0.07732 -0.20065 -0.07338 -0.19961 -0.07222 L -0.19596 -0.06852 C -0.19466 -0.07083 -0.19349 -0.07292 -0.1927 -0.07593 C -0.18945 -0.08889 -0.1901 -0.10278 -0.18919 -0.11852 C -0.1888 -0.12245 -0.18854 -0.12639 -0.18789 -0.13009 C -0.18854 -0.13519 -0.18776 -0.14306 -0.18919 -0.1456 C -0.19062 -0.14745 -0.19114 -0.13796 -0.1927 -0.13796 C -0.19609 -0.13681 -0.19961 -0.14051 -0.20273 -0.14167 C -0.20247 -0.14769 -0.20286 -0.15602 -0.20169 -0.16065 C -0.20065 -0.16505 -0.19856 -0.1632 -0.19713 -0.16505 C -0.19596 -0.16574 -0.19466 -0.16759 -0.19375 -0.16852 C -0.19114 -0.16759 -0.18802 -0.16829 -0.1858 -0.16505 C -0.18294 -0.16042 -0.18268 -0.13449 -0.18255 -0.13009 C -0.18138 -0.1338 -0.17994 -0.13681 -0.17877 -0.14167 C -0.17747 -0.15116 -0.17617 -0.18333 -0.17213 -0.18773 L -0.16901 -0.19144 C -0.16836 -0.18773 -0.1677 -0.18403 -0.1677 -0.18009 C -0.1677 -0.11921 -0.17031 -0.0463 -0.1677 -0.12639 C -0.16849 -0.15347 -0.16562 -0.1632 -0.17213 -0.17222 C -0.17565 -0.17708 -0.17877 -0.18009 -0.18255 -0.18403 L -0.1858 -0.18773 C -0.17617 -0.19884 -0.17773 -0.19907 -0.15976 -0.18773 C -0.15846 -0.18704 -0.1582 -0.18009 -0.15768 -0.17616 C -0.15729 -0.17222 -0.15651 -0.16852 -0.15651 -0.16505 C -0.15442 -0.09236 -0.15599 -0.01736 -0.15416 -0.21852 C -0.14869 -0.2007 -0.15273 -0.2125 -0.14752 -0.19931 C -0.14609 -0.19653 -0.14114 -0.18333 -0.13945 -0.18009 C -0.13711 -0.17616 -0.13281 -0.17431 -0.13046 -0.17222 C -0.1289 -0.17107 -0.1276 -0.16968 -0.12578 -0.16852 C -0.12474 -0.16968 -0.12226 -0.16852 -0.12239 -0.17222 C -0.1233 -0.17708 -0.12552 -0.17477 -0.12695 -0.17616 C -0.12929 -0.1787 -0.13138 -0.18218 -0.13411 -0.18403 C -0.13945 -0.18889 -0.13698 -0.18611 -0.14166 -0.19144 C -0.1431 -0.19028 -0.14505 -0.1912 -0.14609 -0.18773 C -0.14713 -0.18519 -0.14713 -0.18009 -0.14752 -0.17616 C -0.14778 -0.16968 -0.14791 -0.1632 -0.14856 -0.15718 C -0.14778 -0.10556 -0.15403 -0.08519 -0.14388 -0.06852 C -0.14296 -0.06644 -0.14166 -0.06551 -0.14062 -0.06435 L -0.13411 -0.06852 C -0.12968 -0.09931 -0.13372 -0.1044 -0.13854 -0.11458 C -0.14023 -0.13426 -0.13984 -0.11852 -0.13737 -0.13796 C -0.13541 -0.15162 -0.13554 -0.16181 -0.13268 -0.17222 C -0.13151 -0.1757 -0.13046 -0.17732 -0.12929 -0.18009 C -0.1289 -0.18403 -0.12929 -0.1912 -0.12838 -0.19144 C -0.11796 -0.19884 -0.11849 -0.19491 -0.11679 -0.17616 C -0.1164 -0.15023 -0.11744 -0.12407 -0.11575 -0.09931 C -0.11536 -0.09144 -0.11484 -0.11574 -0.11354 -0.12222 C -0.11263 -0.12639 -0.11158 -0.1294 -0.11145 -0.1338 C -0.11054 -0.1412 -0.10872 -0.15718 -0.10872 -0.15648 C -0.10638 -0.1294 -0.1082 -0.14074 -0.10468 -0.12222 C -0.10442 -0.1213 -0.1026 -0.09769 -0.10208 -0.0956 C -0.10091 -0.09051 -0.09921 -0.08773 -0.09778 -0.0838 C -0.09752 -0.08773 -0.09648 -0.09144 -0.09648 -0.0956 C -0.09752 -0.1338 -0.097 -0.12894 -0.10091 -0.14907 C -0.10156 -0.15347 -0.10195 -0.15741 -0.10208 -0.16065 C -0.10377 -0.16921 -0.10677 -0.18403 -0.10677 -0.18357 C -0.11224 -0.23912 -0.11145 -0.20718 -0.07968 -0.20324 C -0.08229 -0.17616 -0.07968 -0.18264 -0.08515 -0.17616 C -0.08541 -0.17222 -0.0858 -0.16829 -0.08658 -0.16505 C -0.08763 -0.15648 -0.09088 -0.14167 -0.09088 -0.1412 C -0.09049 -0.13079 -0.09023 -0.11088 -0.08867 -0.09931 C -0.08828 -0.09514 -0.0875 -0.09097 -0.08658 -0.08773 C -0.0845 -0.0794 -0.08255 -0.06806 -0.07968 -0.06435 L -0.07278 -0.05671 C -0.06836 -0.05995 -0.06171 -0.05764 -0.06836 -0.08773 C -0.06992 -0.09398 -0.07278 -0.09259 -0.07487 -0.0956 L -0.07851 -0.09931 C -0.0806 -0.09792 -0.08372 -0.08889 -0.08437 -0.0956 C -0.08476 -0.1044 -0.0806 -0.10972 -0.07968 -0.11852 C -0.07916 -0.12222 -0.07916 -0.12662 -0.07851 -0.13009 C -0.07786 -0.1338 -0.07617 -0.13519 -0.07487 -0.13796 C -0.07461 -0.1456 -0.07435 -0.15394 -0.07278 -0.16065 C -0.07135 -0.16852 -0.06901 -0.17546 -0.06836 -0.18403 C -0.06679 -0.2007 -0.06783 -0.19282 -0.06393 -0.20718 C -0.06224 -0.20579 -0.06041 -0.20671 -0.05911 -0.20324 C -0.05833 -0.2007 -0.05833 -0.1956 -0.05833 -0.19144 C -0.05833 -0.16968 -0.05885 -0.14769 -0.05911 -0.12639 C -0.06171 -0.12755 -0.06484 -0.12407 -0.06627 -0.13009 C -0.06718 -0.13519 -0.06627 -0.14468 -0.06497 -0.14907 C -0.06315 -0.15509 -0.05833 -0.15718 -0.05833 -0.15648 C -0.05638 -0.15602 -0.05325 -0.15903 -0.05247 -0.15347 C -0.04713 -0.11134 -0.05507 -0.12361 -0.05911 -0.12639 C -0.06054 -0.14329 -0.06185 -0.15278 -0.05911 -0.17222 C -0.05859 -0.17616 -0.05729 -0.17477 -0.05573 -0.17616 C -0.05364 -0.17477 -0.0513 -0.1757 -0.04895 -0.17222 C -0.04791 -0.17037 -0.04674 -0.16528 -0.04674 -0.16065 C -0.0457 -0.13171 -0.04583 -0.10185 -0.04557 -0.07222 C -0.04349 -0.09421 -0.04453 -0.08218 -0.04231 -0.11852 C -0.04205 -0.125 -0.04166 -0.13148 -0.04127 -0.13796 C -0.04075 -0.14167 -0.04023 -0.1456 -0.03971 -0.14907 C -0.0388 -0.1632 -0.03958 -0.18009 -0.03658 -0.19144 C -0.03515 -0.19884 -0.03125 -0.19398 -0.02877 -0.1956 C -0.0263 -0.19676 -0.02421 -0.19815 -0.02187 -0.19931 C -0.01575 -0.19815 -0.0095 -0.20093 -0.0039 -0.1956 C -0.00234 -0.19445 -0.00507 -0.18704 -0.00612 -0.18403 C -0.00703 -0.18148 -0.00846 -0.18148 -0.00937 -0.18009 C -0.00898 -0.17037 -0.00872 -0.15255 -0.00729 -0.14167 C -0.00664 -0.13727 -0.00612 -0.1338 -0.00494 -0.13009 C -0.00533 -0.12107 -0.00507 -0.11134 -0.00612 -0.10301 C -0.00703 -0.09583 -0.01575 -0.08796 -0.01614 -0.08773 C -0.01744 -0.08634 -0.01393 -0.08912 -0.01289 -0.09144 L -0.00937 -0.09931 C -0.00872 -0.10301 -0.00781 -0.10671 -0.00729 -0.11088 C -0.00533 -0.12361 -0.00716 -0.12292 -0.0039 -0.1338 C -0.00299 -0.13704 -0.00169 -0.13935 -0.00039 -0.14167 C 0.0017 -0.13935 0.00443 -0.1382 0.00638 -0.1338 C 0.0073 -0.13148 0.00847 -0.11759 0.00847 -0.12222 C 0.00951 -0.15208 0.01094 -0.16968 0.0043 -0.18009 C 0.00261 -0.18241 0.00092 -0.18264 -0.00039 -0.18403 C -0.00169 -0.18657 -0.0026 -0.19005 -0.0039 -0.19144 C -0.00612 -0.19491 -0.01054 -0.19931 -0.01054 -0.19907 C -0.00429 -0.22107 -0.00638 -0.21991 0.00847 -0.20718 C 0.0112 -0.20463 0.01537 -0.19144 0.01537 -0.1912 C 0.02149 -0.16065 0.01355 -0.19815 0.02097 -0.17222 C 0.02175 -0.16921 0.02266 -0.16505 0.02305 -0.16065 C 0.02565 -0.14745 0.02552 -0.14722 0.02683 -0.1338 C 0.02631 -0.12107 0.02696 -0.10741 0.02565 -0.0956 C 0.025 -0.09144 0.02305 -0.08982 0.02201 -0.09144 C 0.0211 -0.09352 0.02149 -0.09931 0.02097 -0.10301 C 0.02149 -0.11088 0.02136 -0.11921 0.02201 -0.12639 C 0.02474 -0.14722 0.03047 -0.13588 0.03568 -0.1338 C 0.03672 -0.13009 0.0375 -0.12546 0.03894 -0.12222 C 0.04024 -0.12014 0.04167 -0.12153 0.04258 -0.11852 C 0.04375 -0.11181 0.04467 -0.0956 0.04467 -0.09514 C 0.0444 -0.11227 0.04414 -0.12894 0.04362 -0.1456 C 0.04349 -0.14954 0.04297 -0.1537 0.04258 -0.15718 C 0.04154 -0.16065 0.04024 -0.16181 0.03894 -0.16505 C 0.03815 -0.16852 0.03763 -0.17315 0.03672 -0.17616 C 0.03594 -0.1787 0.03451 -0.17824 0.03321 -0.18009 C 0.0319 -0.18241 0.03138 -0.18611 0.03008 -0.18773 C 0.02761 -0.1912 0.02071 -0.1963 0.02305 -0.1956 L 0.04805 -0.19144 C 0.05039 -0.19306 0.05261 -0.19375 0.05469 -0.1956 C 0.05808 -0.19884 0.06459 -0.21019 0.06745 -0.21482 C 0.0694 -0.21852 0.07097 -0.22384 0.07305 -0.22639 C 0.07592 -0.23032 0.07904 -0.23148 0.0819 -0.23426 C 0.08425 -0.23657 0.08894 -0.2419 0.08894 -0.2412 C 0.08985 -0.24051 0.09167 -0.2419 0.09193 -0.2382 C 0.0931 -0.22732 0.08776 -0.22431 0.08659 -0.22269 C 0.08386 -0.21366 0.07995 -0.19884 0.07618 -0.1956 L 0.07188 -0.19144 C 0.0711 -0.18773 0.07071 -0.18264 0.06967 -0.18009 C 0.06758 -0.1757 0.06276 -0.17222 0.06276 -0.17199 C 0.06211 -0.16852 0.06146 -0.16412 0.06055 -0.16065 C 0.05847 -0.15347 0.05638 -0.15255 0.05391 -0.14907 C 0.05352 -0.1456 0.05235 -0.14167 0.05248 -0.13796 C 0.05365 -0.13009 0.05886 -0.12755 0.06055 -0.12639 C 0.0681 -0.11852 0.0586 -0.12708 0.0681 -0.11458 C 0.07149 -0.11088 0.07696 -0.1088 0.07982 -0.10671 C 0.08125 -0.10579 0.08269 -0.1044 0.08412 -0.10301 C 0.08477 -0.12222 0.0849 -0.14167 0.08529 -0.16065 C 0.08555 -0.16759 0.0849 -0.17662 0.08659 -0.18009 C 0.0875 -0.18264 0.08776 -0.17222 0.08894 -0.16852 C 0.08829 -0.15648 0.08894 -0.10671 0.07748 -0.1456 C 0.07579 -0.15208 0.07761 -0.16412 0.07865 -0.17222 C 0.07956 -0.17894 0.08347 -0.18773 0.08529 -0.19144 C 0.0875 -0.2044 0.0875 -0.21065 0.09349 -0.19931 C 0.09427 -0.19745 0.09493 -0.1919 0.09545 -0.18773 C 0.09636 -0.18009 0.09766 -0.16505 0.09766 -0.16435 C 0.09818 -0.16852 0.0987 -0.17222 0.09909 -0.17616 C 0.10222 -0.21644 0.09636 -0.19236 0.12227 -0.18773 C 0.12292 -0.18403 0.1237 -0.18009 0.1237 -0.17616 C 0.1237 -0.14769 0.12253 -0.14236 0.12058 -0.11852 L 0.11914 -0.10671 L 0.11797 -0.0956 C 0.11602 -0.09676 0.11263 -0.09236 0.11107 -0.09931 C 0.1073 -0.12292 0.11224 -0.1294 0.11602 -0.13796 C 0.11771 -0.14676 0.11771 -0.15347 0.12175 -0.15347 C 0.12253 -0.15347 0.1237 -0.15023 0.12487 -0.14907 C 0.12526 -0.1456 0.12474 -0.13796 0.12631 -0.13796 C 0.1306 -0.13796 0.12995 -0.16829 0.1306 -0.17222 C 0.13099 -0.17616 0.13269 -0.17477 0.13399 -0.17616 C 0.13412 -0.17107 0.1336 -0.16065 0.13529 -0.16065 C 0.13659 -0.16065 0.13633 -0.17107 0.1362 -0.17616 C 0.13594 -0.18704 0.13542 -0.19792 0.13399 -0.20718 C 0.13334 -0.21065 0.13164 -0.20903 0.1306 -0.21111 C 0.12188 -0.22616 0.13217 -0.2125 0.1237 -0.22269 C 0.12292 -0.22639 0.1211 -0.22986 0.12175 -0.23426 C 0.12188 -0.23843 0.1237 -0.2412 0.12487 -0.2419 C 0.12813 -0.24259 0.1319 -0.23935 0.13529 -0.2382 C 0.1362 -0.23426 0.13763 -0.23056 0.13842 -0.22639 C 0.14623 -0.19398 0.13399 -0.23727 0.14401 -0.20324 C 0.14427 -0.15093 0.14375 -0.09769 0.14519 -0.04514 C 0.14545 -0.03843 0.1474 -0.05625 0.1487 -0.06065 C 0.14974 -0.06412 0.15092 -0.06551 0.15196 -0.06852 C 0.15287 -0.07338 0.15339 -0.0787 0.15404 -0.0838 C 0.15534 -0.08912 0.15664 -0.09352 0.15743 -0.09931 C 0.16511 -0.14907 0.153 -0.0838 0.16107 -0.12639 L 0.16329 -0.15718 L 0.16446 -0.17222 C 0.16407 -0.18773 0.16511 -0.20417 0.16329 -0.21852 C 0.16289 -0.22269 0.16107 -0.21736 0.1599 -0.21482 C 0.15873 -0.21204 0.15743 -0.20718 0.15664 -0.20324 C 0.15625 -0.19931 0.15599 -0.19537 0.15534 -0.19144 C 0.15482 -0.18773 0.15274 -0.18449 0.15339 -0.18009 C 0.15378 -0.17546 0.15625 -0.17732 0.15743 -0.17616 C 0.16797 -0.18519 0.16407 -0.17824 0.17006 -0.19144 C 0.17409 -0.19028 0.18008 -0.19977 0.18112 -0.18773 C 0.19323 -0.0956 0.18308 -0.10926 0.17214 -0.11458 C 0.17123 -0.11713 0.17006 -0.11921 0.16888 -0.12222 C 0.16797 -0.12546 0.16797 -0.13264 0.1668 -0.1338 C 0.16498 -0.13588 0.16302 -0.13148 0.16107 -0.13009 C 0.17097 -0.10741 0.15586 -0.13935 0.18112 -0.11852 C 0.18412 -0.1162 0.18581 -0.1081 0.18829 -0.10301 L 0.1918 -0.0956 C 0.19336 -0.09676 0.19571 -0.09583 0.19714 -0.09931 C 0.19818 -0.10139 0.19883 -0.10671 0.19974 -0.11088 C 0.20157 -0.12407 0.20157 -0.12477 0.20287 -0.13796 C 0.203 -0.15463 0.203 -0.17176 0.20404 -0.18773 C 0.20404 -0.19236 0.20508 -0.19884 0.20612 -0.19931 C 0.21003 -0.20162 0.21381 -0.19676 0.21732 -0.1956 C 0.21784 -0.19028 0.21993 -0.17315 0.21993 -0.16852 C 0.21993 -0.15023 0.22006 -0.13171 0.21615 -0.11852 C 0.21576 -0.11505 0.21407 -0.11343 0.21302 -0.11088 C 0.21185 -0.11227 0.20951 -0.11065 0.20951 -0.11458 C 0.20951 -0.11921 0.21159 -0.12037 0.21302 -0.12222 C 0.21498 -0.12546 0.21732 -0.12755 0.21993 -0.13009 L 0.22305 -0.1338 C 0.22383 -0.13796 0.22448 -0.1412 0.22526 -0.1456 C 0.22579 -0.14907 0.22526 -0.15532 0.2267 -0.15718 C 0.22748 -0.1588 0.22904 -0.15463 0.22969 -0.15347 C 0.23112 -0.14907 0.23243 -0.14607 0.23334 -0.14167 C 0.23425 -0.1382 0.23425 -0.1338 0.23451 -0.13009 C 0.23516 -0.12593 0.2362 -0.12222 0.23698 -0.11852 C 0.23633 -0.13634 0.23737 -0.15532 0.23581 -0.17222 C 0.23516 -0.17732 0.23243 -0.17477 0.23112 -0.17616 C 0.22227 -0.18495 0.23451 -0.17801 0.21615 -0.18403 C 0.21732 -0.18657 0.21836 -0.19005 0.21993 -0.19144 C 0.22123 -0.19398 0.22279 -0.1956 0.22435 -0.1956 C 0.23451 -0.1956 0.24493 -0.19306 0.25469 -0.19144 C 0.2569 -0.16921 0.25612 -0.1912 0.25391 -0.16852 C 0.25222 -0.1537 0.25026 -0.12222 0.25026 -0.12153 C 0.25013 -0.10972 0.25026 -0.07153 0.24935 -0.0838 C 0.24753 -0.10463 0.24792 -0.12755 0.24792 -0.14907 C 0.24818 -0.17107 0.24948 -0.19306 0.25026 -0.21482 C 0.25157 -0.21366 0.25274 -0.2125 0.25391 -0.21111 C 0.25495 -0.20903 0.25612 -0.20532 0.25717 -0.20324 C 0.25938 -0.19977 0.26185 -0.19815 0.26394 -0.1956 L 0.26719 -0.19144 C 0.26849 -0.18889 0.26967 -0.1875 0.27058 -0.18403 C 0.27357 -0.17431 0.27344 -0.1669 0.27422 -0.15347 C 0.2737 -0.14306 0.27435 -0.13171 0.27305 -0.12222 C 0.27201 -0.11343 0.26433 -0.12222 0.26394 -0.12222 C 0.26446 -0.12639 0.26433 -0.13079 0.26524 -0.1338 C 0.26563 -0.13588 0.27305 -0.14167 0.27305 -0.1412 C 0.278 -0.13982 0.28763 -0.15162 0.28763 -0.12639 C 0.28763 -0.12222 0.28698 -0.11852 0.28659 -0.11458 C 0.28607 -0.12894 0.28607 -0.14306 0.28542 -0.15718 C 0.28529 -0.16134 0.28516 -0.16574 0.28425 -0.16852 C 0.28347 -0.17176 0.2823 -0.17199 0.28086 -0.17222 C 0.2737 -0.17454 0.26628 -0.17477 0.25938 -0.17616 C 0.26433 -0.17963 0.26667 -0.18148 0.27201 -0.18403 C 0.27461 -0.18519 0.278 -0.18657 0.28086 -0.18773 C 0.28607 -0.18657 0.29128 -0.1912 0.29558 -0.18403 C 0.29766 -0.18079 0.29792 -0.16065 0.29792 -0.16042 C 0.30079 -0.02431 0.29714 -0.16968 0.30013 -0.18403 C 0.303 -0.19745 0.30964 -0.18148 0.31498 -0.18009 C 0.31459 -0.15602 0.31602 -0.13009 0.31355 -0.10671 C 0.31237 -0.09421 0.31224 -0.13264 0.31146 -0.1456 L 0.31042 -0.16505 C 0.31055 -0.1757 0.31055 -0.19815 0.31237 -0.21111 C 0.31329 -0.21505 0.31355 -0.22014 0.31498 -0.22269 C 0.31667 -0.22685 0.3194 -0.22778 0.32162 -0.23032 L 0.325 -0.23426 C 0.32865 -0.23148 0.3336 -0.23565 0.33646 -0.22639 C 0.33802 -0.22037 0.33464 -0.21111 0.33412 -0.20324 C 0.33125 -0.17708 0.33451 -0.20972 0.3319 -0.17222 C 0.33138 -0.16852 0.33112 -0.16505 0.33073 -0.16065 C 0.33112 -0.15208 0.33047 -0.14213 0.3319 -0.1338 C 0.3323 -0.13032 0.33412 -0.13148 0.33529 -0.13009 C 0.33711 -0.12755 0.33881 -0.12546 0.34076 -0.12222 C 0.34206 -0.12014 0.34271 -0.11597 0.34414 -0.11458 C 0.34675 -0.11181 0.35013 -0.11227 0.353 -0.11088 C 0.34831 -0.09352 0.35144 -0.10093 0.3431 -0.09144 L 0.33946 -0.08773 C 0.33829 -0.08796 0.32774 -0.08542 0.325 -0.09931 C 0.3237 -0.10579 0.32344 -0.11458 0.32253 -0.12222 L 0.32162 -0.1338 C 0.32123 -0.14421 0.32123 -0.15463 0.32032 -0.16505 C 0.31993 -0.16921 0.31914 -0.17199 0.3181 -0.17616 C 0.31758 -0.17986 0.31719 -0.18403 0.31706 -0.18773 C 0.3181 -0.19144 0.31927 -0.19676 0.32032 -0.19931 C 0.325 -0.2081 0.33464 -0.20023 0.33724 -0.19931 C 0.33829 -0.1956 0.33881 -0.1919 0.33946 -0.18773 C 0.34076 -0.18079 0.34076 -0.16968 0.3431 -0.16505 C 0.34545 -0.16042 0.34766 -0.15903 0.34974 -0.15718 C 0.35144 -0.15602 0.35261 -0.15463 0.35443 -0.15347 C 0.35534 -0.15208 0.35651 -0.15 0.35769 -0.14907 C 0.3612 -0.14745 0.36446 -0.14676 0.36771 -0.1456 C 0.36146 -0.1125 0.37188 -0.1632 0.35873 -0.11852 C 0.35443 -0.10347 0.35612 -0.11134 0.353 -0.0956 C 0.35261 -0.09005 0.35105 -0.08357 0.35209 -0.07986 C 0.353 -0.07639 0.35443 -0.08657 0.35443 -0.09144 C 0.35443 -0.1294 0.35417 -0.12824 0.34974 -0.14907 C 0.34961 -0.15347 0.34948 -0.15787 0.34857 -0.16065 C 0.34271 -0.18588 0.34675 -0.15116 0.34414 -0.18009 C 0.34571 -0.18264 0.34675 -0.18657 0.34857 -0.18773 C 0.35821 -0.19653 0.37279 -0.18889 0.38047 -0.18773 C 0.38321 -0.18657 0.38842 -0.19375 0.38933 -0.18403 C 0.39063 -0.17546 0.38451 -0.17546 0.38243 -0.16852 L 0.37565 -0.1456 C 0.375 -0.14051 0.37344 -0.13588 0.37344 -0.13009 C 0.37344 -0.12546 0.37487 -0.12222 0.37565 -0.11852 C 0.37852 -0.10718 0.37917 -0.10671 0.38243 -0.09931 C 0.38282 -0.0956 0.38243 -0.08773 0.38347 -0.08773 C 0.3849 -0.08773 0.38464 -0.09514 0.3849 -0.09931 C 0.38529 -0.11597 0.38373 -0.13426 0.38581 -0.14907 C 0.38685 -0.15648 0.39271 -0.15718 0.39271 -0.15648 C 0.39623 -0.15602 0.39974 -0.1581 0.40287 -0.15347 C 0.40443 -0.15093 0.40417 -0.14306 0.40417 -0.13796 C 0.40417 -0.13264 0.40391 -0.12662 0.40287 -0.12222 C 0.40118 -0.11435 0.39727 -0.1125 0.39493 -0.11088 C 0.39375 -0.11227 0.39219 -0.11088 0.39154 -0.11458 C 0.38933 -0.13079 0.39154 -0.1956 0.39154 -0.19931 C 0.3918 -0.2044 0.39467 -0.20185 0.39623 -0.20324 C 0.39727 -0.2044 0.39844 -0.20579 0.39948 -0.20718 C 0.40326 -0.20579 0.4073 -0.20602 0.41081 -0.20324 C 0.41198 -0.20232 0.41276 -0.19653 0.4142 -0.1956 C 0.41954 -0.19144 0.43008 -0.18773 0.43008 -0.1875 C 0.4349 -0.18264 0.43972 -0.17708 0.44467 -0.17222 C 0.44636 -0.17083 0.4487 -0.17083 0.45039 -0.16852 C 0.4517 -0.1669 0.45274 -0.16296 0.45378 -0.16065 C 0.45469 -0.15903 0.45612 -0.1581 0.4573 -0.15718 C 0.45756 -0.15347 0.45938 -0.14583 0.45847 -0.1456 C 0.43776 -0.1382 0.44063 -0.13634 0.43151 -0.15718 C 0.43269 -0.1581 0.43412 -0.16042 0.43555 -0.16065 C 0.44141 -0.16296 0.44714 -0.16042 0.45274 -0.16505 C 0.45404 -0.16574 0.45404 -0.17222 0.45482 -0.17616 C 0.45378 -0.17894 0.45287 -0.18333 0.4517 -0.18403 C 0.44558 -0.1875 0.43802 -0.17546 0.43334 -0.18773 C 0.42982 -0.19745 0.44714 -0.1956 0.44714 -0.19537 C 0.45287 -0.19282 0.45521 -0.19884 0.4573 -0.18009 C 0.45808 -0.17431 0.45899 -0.16667 0.45847 -0.16065 C 0.45795 -0.15648 0.45677 -0.16852 0.45612 -0.17222 C 0.45638 -0.18009 0.45521 -0.1912 0.4573 -0.1956 C 0.4655 -0.21574 0.46641 -0.20278 0.46954 -0.18773 C 0.4694 -0.18148 0.46901 -0.17477 0.46823 -0.16852 C 0.46797 -0.16435 0.46771 -0.16065 0.46758 -0.15718 C 0.46693 -0.15093 0.46641 -0.14421 0.46641 -0.13796 C 0.46589 -0.13264 0.46511 -0.12755 0.46485 -0.12222 C 0.46511 -0.15463 0.46459 -0.18704 0.46641 -0.21852 C 0.46641 -0.22384 0.4694 -0.22107 0.47071 -0.22269 C 0.47943 -0.23056 0.46771 -0.22384 0.48425 -0.23032 C 0.49401 -0.24097 0.48959 -0.24468 0.49206 -0.22639 C 0.49258 -0.22245 0.49388 -0.21852 0.4944 -0.21482 C 0.49414 -0.20579 0.4944 -0.1956 0.49349 -0.18773 C 0.49219 -0.18264 0.49011 -0.18241 0.48868 -0.18009 C 0.48542 -0.17477 0.48021 -0.17315 0.49206 -0.18009 C 0.49662 -0.17894 0.50105 -0.18102 0.50586 -0.17616 C 0.50704 -0.17477 0.50365 -0.17083 0.50248 -0.16852 C 0.50105 -0.16667 0.49987 -0.16644 0.49896 -0.16505 C 0.49779 -0.16065 0.49688 -0.15602 0.49545 -0.15347 C 0.49414 -0.15023 0.49219 -0.15093 0.49102 -0.14907 C 0.48998 -0.14838 0.48868 -0.14676 0.48763 -0.1456 C 0.48542 -0.14051 0.47865 -0.13519 0.48086 -0.13009 C 0.48868 -0.11227 0.47904 -0.13333 0.48998 -0.11458 C 0.49102 -0.1125 0.49206 -0.1088 0.49349 -0.10671 C 0.49545 -0.10347 0.49987 -0.09931 0.49987 -0.09884 C 0.49974 -0.12639 0.50052 -0.1537 0.49896 -0.18009 C 0.49844 -0.18843 0.49844 -0.16296 0.49662 -0.15718 C 0.49545 -0.15347 0.49414 -0.15 0.49349 -0.1456 C 0.49219 -0.14074 0.49167 -0.13519 0.49102 -0.13009 C 0.48998 -0.12477 0.48868 -0.11968 0.48763 -0.11458 C 0.48711 -0.10972 0.48711 -0.1044 0.48659 -0.09931 C 0.48581 -0.09514 0.48373 -0.09167 0.48425 -0.08773 C 0.4849 -0.08218 0.48711 -0.08264 0.48868 -0.07986 L 0.49349 -0.10301 C 0.49414 -0.10671 0.49506 -0.10995 0.49545 -0.11458 L 0.49779 -0.13796 C 0.49805 -0.14907 0.49779 -0.16157 0.49896 -0.17222 C 0.49961 -0.17708 0.50105 -0.17801 0.50248 -0.18009 C 0.50899 -0.19306 0.50795 -0.18843 0.51797 -0.19144 C 0.52318 -0.19028 0.52826 -0.19375 0.53282 -0.18773 C 0.53425 -0.18611 0.53151 -0.17963 0.53073 -0.17616 C 0.52995 -0.17292 0.52813 -0.17199 0.52696 -0.16852 C 0.51849 -0.13935 0.53008 -0.16574 0.51797 -0.14167 C 0.51745 -0.13796 0.51693 -0.13333 0.51576 -0.13009 C 0.51472 -0.12546 0.5099 -0.11505 0.50795 -0.11088 C 0.50847 -0.10671 0.50821 -0.10139 0.50899 -0.09931 C 0.51094 -0.0956 0.51276 -0.09699 0.51485 -0.0956 C 0.51706 -0.09306 0.51954 -0.09236 0.52162 -0.08773 C 0.52605 -0.07755 0.52383 -0.08125 0.52826 -0.07593 C 0.53894 -0.12477 0.52761 -0.06597 0.53282 -0.20324 C 0.53308 -0.20718 0.53503 -0.20602 0.53607 -0.20718 C 0.54128 -0.21227 0.54258 -0.21227 0.54844 -0.21482 L 0.55769 -0.21852 C 0.55964 -0.21736 0.56172 -0.21852 0.56315 -0.21482 C 0.5642 -0.2125 0.56407 -0.20718 0.5642 -0.20324 C 0.56511 -0.19815 0.56524 -0.19306 0.56576 -0.18773 C 0.56524 -0.17107 0.56537 -0.15394 0.5642 -0.13796 C 0.5642 -0.1338 0.56315 -0.1456 0.56315 -0.14907 C 0.56315 -0.1581 0.56302 -0.16852 0.5642 -0.17616 C 0.56537 -0.18079 0.56732 -0.1787 0.56901 -0.18009 C 0.57019 -0.18102 0.57123 -0.18264 0.57227 -0.18403 C 0.57396 -0.18264 0.57565 -0.18357 0.57709 -0.18009 C 0.57774 -0.17801 0.578 -0.17292 0.578 -0.16852 C 0.578 -0.15602 0.578 -0.14236 0.57709 -0.13009 C 0.57657 -0.12477 0.57422 -0.12292 0.57357 -0.11852 C 0.57162 -0.11134 0.56901 -0.0956 0.56901 -0.09514 C 0.56407 -0.09792 0.55925 -0.09884 0.55417 -0.10301 C 0.55287 -0.1044 0.55209 -0.10741 0.55092 -0.11088 C 0.5474 -0.1213 0.54571 -0.12824 0.54323 -0.14167 C 0.54219 -0.1456 0.54128 -0.14907 0.54089 -0.15347 C 0.53998 -0.15648 0.53998 -0.16065 0.53959 -0.16505 C 0.54063 -0.17222 0.54089 -0.18102 0.54193 -0.18773 C 0.54258 -0.1919 0.54401 -0.19375 0.54519 -0.1956 C 0.55065 -0.20347 0.553 -0.20417 0.55886 -0.20718 C 0.5599 -0.20857 0.56133 -0.20857 0.56237 -0.21111 C 0.56524 -0.21852 0.56537 -0.23727 0.5668 -0.2456 L 0.56901 -0.26065 C 0.57123 -0.25857 0.57422 -0.25625 0.57592 -0.24977 C 0.58308 -0.22014 0.57331 -0.24514 0.58138 -0.22639 C 0.58164 -0.22153 0.58282 -0.21644 0.58282 -0.21111 C 0.58282 -0.19815 0.58008 -0.18449 0.58138 -0.17222 C 0.58204 -0.1669 0.58451 -0.17732 0.58594 -0.18009 C 0.58776 -0.18357 0.58959 -0.18843 0.5918 -0.19144 C 0.59336 -0.19445 0.59792 -0.20093 0.60065 -0.20324 C 0.60222 -0.20463 0.60378 -0.20579 0.60508 -0.20718 C 0.6069 -0.20579 0.6112 -0.20972 0.61094 -0.20324 C 0.61029 -0.19375 0.60378 -0.17894 0.60065 -0.17222 C 0.59636 -0.15116 0.60065 -0.16921 0.59506 -0.15347 C 0.58607 -0.12824 0.59675 -0.15278 0.58855 -0.1338 C 0.58776 -0.13009 0.58802 -0.125 0.58724 -0.12222 C 0.58464 -0.11458 0.58138 -0.12037 0.5793 -0.12222 C 0.58112 -0.14167 0.57904 -0.12894 0.58464 -0.1456 C 0.59011 -0.16134 0.58581 -0.15394 0.5918 -0.16065 C 0.59427 -0.15949 0.5974 -0.16181 0.59974 -0.15718 C 0.60092 -0.15394 0.60026 -0.14676 0.60065 -0.14167 C 0.60105 -0.1338 0.60157 -0.12639 0.60183 -0.11852 C 0.60248 -0.12639 0.60391 -0.13727 0.60391 -0.1456 C 0.60443 -0.16065 0.60222 -0.18009 0.60508 -0.19144 C 0.60651 -0.1963 0.62045 -0.1956 0.62435 -0.1956 L 0.62435 -0.19537 L 0.63412 -0.16505 L 0.63412 -0.164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52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683546" y="2346646"/>
            <a:ext cx="8570575" cy="809898"/>
            <a:chOff x="2683546" y="2346646"/>
            <a:chExt cx="8570575" cy="809898"/>
          </a:xfrm>
        </p:grpSpPr>
        <p:sp>
          <p:nvSpPr>
            <p:cNvPr id="30" name="Rounded Rectangle 29"/>
            <p:cNvSpPr/>
            <p:nvPr/>
          </p:nvSpPr>
          <p:spPr>
            <a:xfrm>
              <a:off x="2683546" y="2372403"/>
              <a:ext cx="1509399" cy="718457"/>
            </a:xfrm>
            <a:prstGeom prst="roundRect">
              <a:avLst>
                <a:gd name="adj" fmla="val 49394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785528" y="2346646"/>
              <a:ext cx="8468593" cy="809898"/>
              <a:chOff x="2785528" y="2346646"/>
              <a:chExt cx="8468593" cy="80989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785528" y="2346646"/>
                <a:ext cx="8468593" cy="809898"/>
                <a:chOff x="2785528" y="2346646"/>
                <a:chExt cx="8468593" cy="809898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3552157" y="2346646"/>
                  <a:ext cx="7701964" cy="809898"/>
                </a:xfrm>
                <a:custGeom>
                  <a:avLst/>
                  <a:gdLst>
                    <a:gd name="connsiteX0" fmla="*/ 53798 w 6519913"/>
                    <a:gd name="connsiteY0" fmla="*/ 0 h 809898"/>
                    <a:gd name="connsiteX1" fmla="*/ 6114964 w 6519913"/>
                    <a:gd name="connsiteY1" fmla="*/ 0 h 809898"/>
                    <a:gd name="connsiteX2" fmla="*/ 6519913 w 6519913"/>
                    <a:gd name="connsiteY2" fmla="*/ 404949 h 809898"/>
                    <a:gd name="connsiteX3" fmla="*/ 6519912 w 6519913"/>
                    <a:gd name="connsiteY3" fmla="*/ 404949 h 809898"/>
                    <a:gd name="connsiteX4" fmla="*/ 6114963 w 6519913"/>
                    <a:gd name="connsiteY4" fmla="*/ 809898 h 809898"/>
                    <a:gd name="connsiteX5" fmla="*/ 53798 w 6519913"/>
                    <a:gd name="connsiteY5" fmla="*/ 809897 h 809898"/>
                    <a:gd name="connsiteX6" fmla="*/ 1 w 6519913"/>
                    <a:gd name="connsiteY6" fmla="*/ 804474 h 809898"/>
                    <a:gd name="connsiteX7" fmla="*/ 367307 w 6519913"/>
                    <a:gd name="connsiteY7" fmla="*/ 404950 h 809898"/>
                    <a:gd name="connsiteX8" fmla="*/ 0 w 6519913"/>
                    <a:gd name="connsiteY8" fmla="*/ 5424 h 809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9913" h="809898">
                      <a:moveTo>
                        <a:pt x="53798" y="0"/>
                      </a:moveTo>
                      <a:lnTo>
                        <a:pt x="6114964" y="0"/>
                      </a:lnTo>
                      <a:cubicBezTo>
                        <a:pt x="6338611" y="0"/>
                        <a:pt x="6519913" y="181302"/>
                        <a:pt x="6519913" y="404949"/>
                      </a:cubicBezTo>
                      <a:lnTo>
                        <a:pt x="6519912" y="404949"/>
                      </a:lnTo>
                      <a:cubicBezTo>
                        <a:pt x="6519912" y="628596"/>
                        <a:pt x="6338610" y="809898"/>
                        <a:pt x="6114963" y="809898"/>
                      </a:cubicBezTo>
                      <a:lnTo>
                        <a:pt x="53798" y="809897"/>
                      </a:lnTo>
                      <a:lnTo>
                        <a:pt x="1" y="804474"/>
                      </a:lnTo>
                      <a:lnTo>
                        <a:pt x="367307" y="404950"/>
                      </a:lnTo>
                      <a:lnTo>
                        <a:pt x="0" y="542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5000000" scaled="0"/>
                  <a:tileRect/>
                </a:gradFill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sz="4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স</a:t>
                  </a:r>
                  <a:r>
                    <a:rPr lang="bn-IN" sz="40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সামাজিক ক্ষেত্রে পরিবর্তনসমূহ বলতে পারবে।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2785528" y="2444529"/>
                  <a:ext cx="1038992" cy="584775"/>
                  <a:chOff x="3953022" y="1392720"/>
                  <a:chExt cx="879534" cy="584775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3953022" y="1392720"/>
                    <a:ext cx="726460" cy="584775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bn-IN" sz="32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০</a:t>
                    </a:r>
                    <a:r>
                      <a:rPr lang="en-US" sz="3200" dirty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endParaRPr lang="en-US" sz="3200" b="0" cap="none" spc="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Isosceles Triangle 33"/>
                  <p:cNvSpPr/>
                  <p:nvPr/>
                </p:nvSpPr>
                <p:spPr>
                  <a:xfrm rot="5400000">
                    <a:off x="4541639" y="1617021"/>
                    <a:ext cx="445662" cy="136173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50" name="Rectangle 49"/>
              <p:cNvSpPr/>
              <p:nvPr/>
            </p:nvSpPr>
            <p:spPr>
              <a:xfrm>
                <a:off x="3782291" y="2498587"/>
                <a:ext cx="72412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endPara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2712536" y="3589962"/>
            <a:ext cx="9642892" cy="835445"/>
            <a:chOff x="2712536" y="3589962"/>
            <a:chExt cx="9642892" cy="835445"/>
          </a:xfrm>
        </p:grpSpPr>
        <p:grpSp>
          <p:nvGrpSpPr>
            <p:cNvPr id="22" name="Group 21"/>
            <p:cNvGrpSpPr/>
            <p:nvPr/>
          </p:nvGrpSpPr>
          <p:grpSpPr>
            <a:xfrm>
              <a:off x="2712536" y="3589962"/>
              <a:ext cx="8953102" cy="809898"/>
              <a:chOff x="2712536" y="3589962"/>
              <a:chExt cx="8953102" cy="809898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712536" y="3630397"/>
                <a:ext cx="1601935" cy="718457"/>
              </a:xfrm>
              <a:prstGeom prst="roundRect">
                <a:avLst>
                  <a:gd name="adj" fmla="val 49394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670086" y="3589962"/>
                <a:ext cx="7995552" cy="809898"/>
              </a:xfrm>
              <a:custGeom>
                <a:avLst/>
                <a:gdLst>
                  <a:gd name="connsiteX0" fmla="*/ 53798 w 6519913"/>
                  <a:gd name="connsiteY0" fmla="*/ 0 h 809898"/>
                  <a:gd name="connsiteX1" fmla="*/ 6114964 w 6519913"/>
                  <a:gd name="connsiteY1" fmla="*/ 0 h 809898"/>
                  <a:gd name="connsiteX2" fmla="*/ 6519913 w 6519913"/>
                  <a:gd name="connsiteY2" fmla="*/ 404949 h 809898"/>
                  <a:gd name="connsiteX3" fmla="*/ 6519912 w 6519913"/>
                  <a:gd name="connsiteY3" fmla="*/ 404949 h 809898"/>
                  <a:gd name="connsiteX4" fmla="*/ 6114963 w 6519913"/>
                  <a:gd name="connsiteY4" fmla="*/ 809898 h 809898"/>
                  <a:gd name="connsiteX5" fmla="*/ 53798 w 6519913"/>
                  <a:gd name="connsiteY5" fmla="*/ 809897 h 809898"/>
                  <a:gd name="connsiteX6" fmla="*/ 1 w 6519913"/>
                  <a:gd name="connsiteY6" fmla="*/ 804474 h 809898"/>
                  <a:gd name="connsiteX7" fmla="*/ 367307 w 6519913"/>
                  <a:gd name="connsiteY7" fmla="*/ 404950 h 809898"/>
                  <a:gd name="connsiteX8" fmla="*/ 0 w 6519913"/>
                  <a:gd name="connsiteY8" fmla="*/ 5424 h 80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913" h="809898">
                    <a:moveTo>
                      <a:pt x="53798" y="0"/>
                    </a:moveTo>
                    <a:lnTo>
                      <a:pt x="6114964" y="0"/>
                    </a:lnTo>
                    <a:cubicBezTo>
                      <a:pt x="6338611" y="0"/>
                      <a:pt x="6519913" y="181302"/>
                      <a:pt x="6519913" y="404949"/>
                    </a:cubicBezTo>
                    <a:lnTo>
                      <a:pt x="6519912" y="404949"/>
                    </a:lnTo>
                    <a:cubicBezTo>
                      <a:pt x="6519912" y="628596"/>
                      <a:pt x="6338610" y="809898"/>
                      <a:pt x="6114963" y="809898"/>
                    </a:cubicBezTo>
                    <a:lnTo>
                      <a:pt x="53798" y="809897"/>
                    </a:lnTo>
                    <a:lnTo>
                      <a:pt x="1" y="804474"/>
                    </a:lnTo>
                    <a:lnTo>
                      <a:pt x="367307" y="404950"/>
                    </a:lnTo>
                    <a:lnTo>
                      <a:pt x="0" y="542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5000000" scaled="0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832815" y="3702523"/>
              <a:ext cx="8537344" cy="646331"/>
              <a:chOff x="3953022" y="1392720"/>
              <a:chExt cx="6961713" cy="646331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953022" y="1392720"/>
                <a:ext cx="72646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32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4541639" y="1617021"/>
                <a:ext cx="445662" cy="13617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923693" y="1392720"/>
                <a:ext cx="5991042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bn-IN" sz="36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932139" y="3717521"/>
              <a:ext cx="84232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Ø"/>
              </a:pPr>
              <a:r>
                <a:rPr lang="bn-IN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 ক্ষেত্রে পরিবর্তনসমূহ বলতে পারবে</a:t>
              </a:r>
              <a:r>
                <a:rPr lang="bn-IN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70310" y="4847956"/>
            <a:ext cx="9234367" cy="809898"/>
            <a:chOff x="2170310" y="4847956"/>
            <a:chExt cx="9234367" cy="809898"/>
          </a:xfrm>
        </p:grpSpPr>
        <p:sp>
          <p:nvSpPr>
            <p:cNvPr id="44" name="Rounded Rectangle 43"/>
            <p:cNvSpPr/>
            <p:nvPr/>
          </p:nvSpPr>
          <p:spPr>
            <a:xfrm>
              <a:off x="2170310" y="4888391"/>
              <a:ext cx="1573095" cy="718457"/>
            </a:xfrm>
            <a:prstGeom prst="roundRect">
              <a:avLst>
                <a:gd name="adj" fmla="val 4939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10621" y="4847956"/>
              <a:ext cx="7851604" cy="809898"/>
            </a:xfrm>
            <a:custGeom>
              <a:avLst/>
              <a:gdLst>
                <a:gd name="connsiteX0" fmla="*/ 53798 w 6519913"/>
                <a:gd name="connsiteY0" fmla="*/ 0 h 809898"/>
                <a:gd name="connsiteX1" fmla="*/ 6114964 w 6519913"/>
                <a:gd name="connsiteY1" fmla="*/ 0 h 809898"/>
                <a:gd name="connsiteX2" fmla="*/ 6519913 w 6519913"/>
                <a:gd name="connsiteY2" fmla="*/ 404949 h 809898"/>
                <a:gd name="connsiteX3" fmla="*/ 6519912 w 6519913"/>
                <a:gd name="connsiteY3" fmla="*/ 404949 h 809898"/>
                <a:gd name="connsiteX4" fmla="*/ 6114963 w 6519913"/>
                <a:gd name="connsiteY4" fmla="*/ 809898 h 809898"/>
                <a:gd name="connsiteX5" fmla="*/ 53798 w 6519913"/>
                <a:gd name="connsiteY5" fmla="*/ 809897 h 809898"/>
                <a:gd name="connsiteX6" fmla="*/ 1 w 6519913"/>
                <a:gd name="connsiteY6" fmla="*/ 804474 h 809898"/>
                <a:gd name="connsiteX7" fmla="*/ 367307 w 6519913"/>
                <a:gd name="connsiteY7" fmla="*/ 404950 h 809898"/>
                <a:gd name="connsiteX8" fmla="*/ 0 w 6519913"/>
                <a:gd name="connsiteY8" fmla="*/ 5424 h 8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9913" h="809898">
                  <a:moveTo>
                    <a:pt x="53798" y="0"/>
                  </a:moveTo>
                  <a:lnTo>
                    <a:pt x="6114964" y="0"/>
                  </a:lnTo>
                  <a:cubicBezTo>
                    <a:pt x="6338611" y="0"/>
                    <a:pt x="6519913" y="181302"/>
                    <a:pt x="6519913" y="404949"/>
                  </a:cubicBezTo>
                  <a:lnTo>
                    <a:pt x="6519912" y="404949"/>
                  </a:lnTo>
                  <a:cubicBezTo>
                    <a:pt x="6519912" y="628596"/>
                    <a:pt x="6338610" y="809898"/>
                    <a:pt x="6114963" y="809898"/>
                  </a:cubicBezTo>
                  <a:lnTo>
                    <a:pt x="53798" y="809897"/>
                  </a:lnTo>
                  <a:lnTo>
                    <a:pt x="1" y="804474"/>
                  </a:lnTo>
                  <a:lnTo>
                    <a:pt x="367307" y="404950"/>
                  </a:lnTo>
                  <a:lnTo>
                    <a:pt x="0" y="54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5000000" scaled="0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288424" y="4960517"/>
              <a:ext cx="8383642" cy="646331"/>
              <a:chOff x="3953022" y="1392720"/>
              <a:chExt cx="6961713" cy="646331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53022" y="1392720"/>
                <a:ext cx="72646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0৪</a:t>
                </a:r>
                <a:endParaRPr lang="en-US" sz="32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5400000">
                <a:off x="4541639" y="1617021"/>
                <a:ext cx="445662" cy="13617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923693" y="1392720"/>
                <a:ext cx="5991042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bn-IN" sz="36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363469" y="4961071"/>
              <a:ext cx="8041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Ø"/>
              </a:pPr>
              <a:r>
                <a:rPr lang="bn-IN" sz="3600" dirty="0" smtClean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শিক্ষাব্যবস্থার ক্ষেত্রে পরিবর্তনসমূহ বলতে পারবে। </a:t>
              </a:r>
              <a:endPara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0" y="2578635"/>
            <a:ext cx="2721052" cy="1921509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44062" y="1745902"/>
            <a:ext cx="836090" cy="796713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2840" y="395189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02197" y="4492134"/>
            <a:ext cx="882318" cy="832901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8976" y="4816672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30681" y="5620229"/>
            <a:ext cx="709478" cy="727677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690824" y="4348854"/>
            <a:ext cx="882318" cy="832901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04345" y="5283682"/>
            <a:ext cx="882318" cy="832901"/>
          </a:xfrm>
          <a:prstGeom prst="ellipse">
            <a:avLst/>
          </a:prstGeom>
          <a:gradFill flip="none" rotWithShape="0">
            <a:gsLst>
              <a:gs pos="0">
                <a:schemeClr val="bg1">
                  <a:lumMod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5000">
                <a:schemeClr val="bg1">
                  <a:lumMod val="96000"/>
                  <a:alpha val="4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383658" y="1004302"/>
            <a:ext cx="889496" cy="619914"/>
            <a:chOff x="3953022" y="1392720"/>
            <a:chExt cx="879534" cy="584775"/>
          </a:xfrm>
        </p:grpSpPr>
        <p:sp>
          <p:nvSpPr>
            <p:cNvPr id="56" name="Rectangle 55"/>
            <p:cNvSpPr/>
            <p:nvPr/>
          </p:nvSpPr>
          <p:spPr>
            <a:xfrm>
              <a:off x="3953022" y="1392720"/>
              <a:ext cx="72646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0১</a:t>
              </a:r>
              <a:endPara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rot="5400000">
              <a:off x="4541639" y="1617021"/>
              <a:ext cx="445662" cy="1361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 rot="5400000">
              <a:off x="4541639" y="1617022"/>
              <a:ext cx="445662" cy="1361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8424" y="936351"/>
            <a:ext cx="9377214" cy="809898"/>
            <a:chOff x="2288424" y="936351"/>
            <a:chExt cx="9377214" cy="809898"/>
          </a:xfrm>
        </p:grpSpPr>
        <p:grpSp>
          <p:nvGrpSpPr>
            <p:cNvPr id="2" name="Group 1"/>
            <p:cNvGrpSpPr/>
            <p:nvPr/>
          </p:nvGrpSpPr>
          <p:grpSpPr>
            <a:xfrm>
              <a:off x="2288424" y="936351"/>
              <a:ext cx="9377214" cy="809898"/>
              <a:chOff x="2288424" y="936351"/>
              <a:chExt cx="9377214" cy="80989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88424" y="936351"/>
                <a:ext cx="9377214" cy="809898"/>
                <a:chOff x="2285576" y="967383"/>
                <a:chExt cx="7344454" cy="809898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2285576" y="1003237"/>
                  <a:ext cx="1306286" cy="718457"/>
                </a:xfrm>
                <a:prstGeom prst="roundRect">
                  <a:avLst>
                    <a:gd name="adj" fmla="val 49394"/>
                  </a:avLst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3110117" y="967383"/>
                  <a:ext cx="6519913" cy="809898"/>
                </a:xfrm>
                <a:custGeom>
                  <a:avLst/>
                  <a:gdLst>
                    <a:gd name="connsiteX0" fmla="*/ 53798 w 6519913"/>
                    <a:gd name="connsiteY0" fmla="*/ 0 h 809898"/>
                    <a:gd name="connsiteX1" fmla="*/ 6114964 w 6519913"/>
                    <a:gd name="connsiteY1" fmla="*/ 0 h 809898"/>
                    <a:gd name="connsiteX2" fmla="*/ 6519913 w 6519913"/>
                    <a:gd name="connsiteY2" fmla="*/ 404949 h 809898"/>
                    <a:gd name="connsiteX3" fmla="*/ 6519912 w 6519913"/>
                    <a:gd name="connsiteY3" fmla="*/ 404949 h 809898"/>
                    <a:gd name="connsiteX4" fmla="*/ 6114963 w 6519913"/>
                    <a:gd name="connsiteY4" fmla="*/ 809898 h 809898"/>
                    <a:gd name="connsiteX5" fmla="*/ 53798 w 6519913"/>
                    <a:gd name="connsiteY5" fmla="*/ 809897 h 809898"/>
                    <a:gd name="connsiteX6" fmla="*/ 1 w 6519913"/>
                    <a:gd name="connsiteY6" fmla="*/ 804474 h 809898"/>
                    <a:gd name="connsiteX7" fmla="*/ 367307 w 6519913"/>
                    <a:gd name="connsiteY7" fmla="*/ 404950 h 809898"/>
                    <a:gd name="connsiteX8" fmla="*/ 0 w 6519913"/>
                    <a:gd name="connsiteY8" fmla="*/ 5424 h 809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19913" h="809898">
                      <a:moveTo>
                        <a:pt x="53798" y="0"/>
                      </a:moveTo>
                      <a:lnTo>
                        <a:pt x="6114964" y="0"/>
                      </a:lnTo>
                      <a:cubicBezTo>
                        <a:pt x="6338611" y="0"/>
                        <a:pt x="6519913" y="181302"/>
                        <a:pt x="6519913" y="404949"/>
                      </a:cubicBezTo>
                      <a:lnTo>
                        <a:pt x="6519912" y="404949"/>
                      </a:lnTo>
                      <a:cubicBezTo>
                        <a:pt x="6519912" y="628596"/>
                        <a:pt x="6338610" y="809898"/>
                        <a:pt x="6114963" y="809898"/>
                      </a:cubicBezTo>
                      <a:lnTo>
                        <a:pt x="53798" y="809897"/>
                      </a:lnTo>
                      <a:lnTo>
                        <a:pt x="1" y="804474"/>
                      </a:lnTo>
                      <a:lnTo>
                        <a:pt x="367307" y="404950"/>
                      </a:lnTo>
                      <a:lnTo>
                        <a:pt x="0" y="542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5000000" scaled="0"/>
                  <a:tileRect/>
                </a:gradFill>
                <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383656" y="1003238"/>
                <a:ext cx="8288409" cy="646331"/>
                <a:chOff x="3953022" y="1392720"/>
                <a:chExt cx="8195585" cy="609695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953022" y="1406305"/>
                  <a:ext cx="705514" cy="55162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bn-IN" sz="320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০</a:t>
                  </a:r>
                  <a:r>
                    <a:rPr lang="en-US" sz="3200" b="0" cap="none" spc="0" dirty="0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4541639" y="1617021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225045" y="1392720"/>
                  <a:ext cx="6923562" cy="60969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 typeface="Wingdings" panose="05000000000000000000" pitchFamily="2" charset="2"/>
                    <a:buChar char="Ø"/>
                  </a:pPr>
                  <a:r>
                    <a:rPr lang="bn-IN" sz="3600" dirty="0" smtClean="0">
                      <a:solidFill>
                        <a:schemeClr val="accent6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অর্থনৈতিক ক্ষেত্রে পরিবর্তনসমূহ বলতে পারবে </a:t>
                  </a:r>
                  <a:endParaRPr lang="bn-IN" sz="36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 rot="5400000">
                  <a:off x="4541639" y="1617022"/>
                  <a:ext cx="445662" cy="13617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3135425" y="1078352"/>
              <a:ext cx="137715" cy="472443"/>
              <a:chOff x="4696383" y="1462277"/>
              <a:chExt cx="136173" cy="445663"/>
            </a:xfrm>
          </p:grpSpPr>
          <p:sp>
            <p:nvSpPr>
              <p:cNvPr id="69" name="Isosceles Triangle 68"/>
              <p:cNvSpPr/>
              <p:nvPr/>
            </p:nvSpPr>
            <p:spPr>
              <a:xfrm rot="5400000">
                <a:off x="4541639" y="1617021"/>
                <a:ext cx="445662" cy="13617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 rot="5400000">
                <a:off x="4541639" y="1617022"/>
                <a:ext cx="445662" cy="13617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3663661" y="2498465"/>
            <a:ext cx="7359852" cy="523220"/>
            <a:chOff x="3663661" y="2498587"/>
            <a:chExt cx="7359852" cy="523220"/>
          </a:xfrm>
        </p:grpSpPr>
        <p:sp>
          <p:nvSpPr>
            <p:cNvPr id="95" name="Isosceles Triangle 94"/>
            <p:cNvSpPr/>
            <p:nvPr/>
          </p:nvSpPr>
          <p:spPr>
            <a:xfrm rot="5400000">
              <a:off x="3521261" y="2656486"/>
              <a:ext cx="445662" cy="1608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782291" y="2498587"/>
              <a:ext cx="72412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Ø"/>
              </a:pPr>
              <a:endPara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3138232"/>
            <a:ext cx="11990439" cy="131578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ক্ষেত্রে সমকালীন পরিবর্তনসমূহ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0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1956473" cy="6858000"/>
            <a:chOff x="4082813" y="2051792"/>
            <a:chExt cx="11956473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9481170" y="2051792"/>
              <a:ext cx="6558116" cy="5943600"/>
              <a:chOff x="5633884" y="0"/>
              <a:chExt cx="6558116" cy="59436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884" y="0"/>
                <a:ext cx="5996808" cy="325939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884" y="3259394"/>
                <a:ext cx="6558116" cy="2684206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4333983" y="7995389"/>
              <a:ext cx="3834581" cy="914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কৃষিতে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আধুনিক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যন্ত্রপাতি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783945" y="7995392"/>
              <a:ext cx="3834581" cy="914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কৃষিতে উচ্চ জাতের বীজ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813" y="2051792"/>
              <a:ext cx="5633884" cy="59436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4952">
            <a:off x="5176929" y="3310666"/>
            <a:ext cx="2070031" cy="20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66 -0.62894 L -0.45665 0.37106 L -0.39493 -0.62894 L -0.32852 0.37106 L -0.26237 -0.62894 L -0.2004 0.37106 L -0.13425 -0.62894 L -0.07227 0.37106 L -0.00625 -0.62894 L 0.05989 0.37106 L 0.12187 -0.62894 L 0.18802 0.37106 L 0.25 -0.62894 L 0.31614 0.37106 L 0.38255 -0.62894 L 0.44414 0.37106 L 0.51067 -0.62894 " pathEditMode="relative" rAng="0" ptsTypes="AAAAAAAAAAAAAAAAA">
                                      <p:cBhvr>
                                        <p:cTn id="6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"/>
            <a:ext cx="12192000" cy="6857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60" y="-953577"/>
            <a:ext cx="12192000" cy="8613057"/>
            <a:chOff x="6760" y="-953577"/>
            <a:chExt cx="12192000" cy="86130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" y="0"/>
              <a:ext cx="6191250" cy="67627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010" y="49312"/>
              <a:ext cx="6000750" cy="761016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15014" y="-953577"/>
              <a:ext cx="5043334" cy="20942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600" b="1" spc="5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কৃষিতে</a:t>
              </a:r>
              <a:endParaRPr lang="en-US" sz="166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86666" y="5091571"/>
              <a:ext cx="5805334" cy="14453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spc="50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শ্রমের মূল্য ও মর্যাদা বৃদ্ধি</a:t>
              </a:r>
              <a:endParaRPr lang="en-US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4952">
            <a:off x="5162994" y="3310666"/>
            <a:ext cx="2070031" cy="20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65 -0.62894 L -0.45664 0.37106 L -0.39492 -0.62894 L -0.32851 0.37106 L -0.26237 -0.62894 L -0.20039 0.37106 L -0.13424 -0.62894 L -0.07226 0.37106 L -0.00625 -0.62894 L 0.0599 0.37106 L 0.12188 -0.62894 L 0.18802 0.37106 L 0.25 -0.62894 L 0.31615 0.37106 L 0.38256 -0.62894 L 0.44414 0.37106 L 0.51068 -0.62894 " pathEditMode="relative" rAng="0" ptsTypes="AAAAAAAAAAAAAAAAA">
                                      <p:cBhvr>
                                        <p:cTn id="6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6223819" cy="68579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820" y="0"/>
              <a:ext cx="5968180" cy="68579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902245" y="457201"/>
              <a:ext cx="5117690" cy="75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পোশাক শিল্পের সমৃদ্ধি</a:t>
              </a:r>
              <a:endPara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4952">
            <a:off x="5162994" y="3310666"/>
            <a:ext cx="2070031" cy="20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65 -0.62894 L -0.45664 0.37106 L -0.39492 -0.62894 L -0.32851 0.37106 L -0.26237 -0.62894 L -0.20039 0.37106 L -0.13424 -0.62894 L -0.07226 0.37106 L -0.00625 -0.62894 L 0.0599 0.37106 L 0.12188 -0.62894 L 0.18802 0.37106 L 0.25 -0.62894 L 0.31615 0.37106 L 0.38256 -0.62894 L 0.44414 0.37106 L 0.51068 -0.62894 " pathEditMode="relative" rAng="0" ptsTypes="AAAAAAAAAAAAAAA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349</Words>
  <Application>Microsoft Office PowerPoint</Application>
  <PresentationFormat>Widescreen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Shonar Bangla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2020-09-28T14:21:47Z</dcterms:created>
  <dcterms:modified xsi:type="dcterms:W3CDTF">2020-10-12T15:03:00Z</dcterms:modified>
</cp:coreProperties>
</file>