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media/audio11.wav" ContentType="audio/x-wav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3" r:id="rId14"/>
    <p:sldId id="269" r:id="rId15"/>
    <p:sldId id="268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FB5D6DA-5590-4724-90CB-CB67F9A8378C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476A853-5D1C-4E63-BBF6-7FD0D380E44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95319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5D6DA-5590-4724-90CB-CB67F9A8378C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853-5D1C-4E63-BBF6-7FD0D380E4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0029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5D6DA-5590-4724-90CB-CB67F9A8378C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853-5D1C-4E63-BBF6-7FD0D380E44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31317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5D6DA-5590-4724-90CB-CB67F9A8378C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853-5D1C-4E63-BBF6-7FD0D380E4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56993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5D6DA-5590-4724-90CB-CB67F9A8378C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853-5D1C-4E63-BBF6-7FD0D380E4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1326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5D6DA-5590-4724-90CB-CB67F9A8378C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853-5D1C-4E63-BBF6-7FD0D380E4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2897942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5D6DA-5590-4724-90CB-CB67F9A8378C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853-5D1C-4E63-BBF6-7FD0D380E44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21216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5D6DA-5590-4724-90CB-CB67F9A8378C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853-5D1C-4E63-BBF6-7FD0D380E44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894686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5D6DA-5590-4724-90CB-CB67F9A8378C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853-5D1C-4E63-BBF6-7FD0D380E44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33214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5D6DA-5590-4724-90CB-CB67F9A8378C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853-5D1C-4E63-BBF6-7FD0D380E4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5274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5D6DA-5590-4724-90CB-CB67F9A8378C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853-5D1C-4E63-BBF6-7FD0D380E44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44928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5D6DA-5590-4724-90CB-CB67F9A8378C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853-5D1C-4E63-BBF6-7FD0D380E4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8399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5D6DA-5590-4724-90CB-CB67F9A8378C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853-5D1C-4E63-BBF6-7FD0D380E44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9957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5D6DA-5590-4724-90CB-CB67F9A8378C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853-5D1C-4E63-BBF6-7FD0D380E44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04886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5D6DA-5590-4724-90CB-CB67F9A8378C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853-5D1C-4E63-BBF6-7FD0D380E4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6254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5D6DA-5590-4724-90CB-CB67F9A8378C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853-5D1C-4E63-BBF6-7FD0D380E44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79226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5D6DA-5590-4724-90CB-CB67F9A8378C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853-5D1C-4E63-BBF6-7FD0D380E4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1940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B5D6DA-5590-4724-90CB-CB67F9A8378C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476A853-5D1C-4E63-BBF6-7FD0D380E4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90015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14775" y="9286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28651" y="609511"/>
            <a:ext cx="11272837" cy="5524000"/>
            <a:chOff x="614363" y="480924"/>
            <a:chExt cx="11272837" cy="5524000"/>
          </a:xfrm>
        </p:grpSpPr>
        <p:sp>
          <p:nvSpPr>
            <p:cNvPr id="4" name="TextBox 3"/>
            <p:cNvSpPr txBox="1"/>
            <p:nvPr/>
          </p:nvSpPr>
          <p:spPr>
            <a:xfrm>
              <a:off x="614363" y="480924"/>
              <a:ext cx="11072813" cy="156966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9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     </a:t>
              </a:r>
              <a:r>
                <a:rPr lang="bn-IN" sz="9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স্বাগতম</a:t>
              </a:r>
              <a:endParaRPr lang="en-US" sz="9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363" y="1602820"/>
              <a:ext cx="11272837" cy="4402104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4067175" y="10810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55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10" y="977187"/>
            <a:ext cx="4843660" cy="32735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027" y="977187"/>
            <a:ext cx="5023068" cy="32735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6832" y="4663049"/>
            <a:ext cx="44406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শক্তি চালিত যন্ত্র পাম্প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6178027" y="4601494"/>
            <a:ext cx="40975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শক্তি চালিত লাঙ্গল এর ব্যবহার</a:t>
            </a:r>
          </a:p>
        </p:txBody>
      </p:sp>
    </p:spTree>
    <p:extLst>
      <p:ext uri="{BB962C8B-B14F-4D97-AF65-F5344CB8AC3E}">
        <p14:creationId xmlns="" xmlns:p14="http://schemas.microsoft.com/office/powerpoint/2010/main" val="197486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92" y="994394"/>
            <a:ext cx="4913509" cy="32105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089" y="994394"/>
            <a:ext cx="4656565" cy="321055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93014" y="4528110"/>
            <a:ext cx="45608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 চালিত ধান লাগানোর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 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6415089" y="4528109"/>
            <a:ext cx="41216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শক্তি চালিত ধান কাঁটার যন্ত্র 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377663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33785" y="1767016"/>
            <a:ext cx="304762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33785" y="2875012"/>
            <a:ext cx="36006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 </a:t>
            </a:r>
            <a:r>
              <a:rPr lang="bn-IN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 কতঁ প্রকার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90647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43376" y="1914524"/>
            <a:ext cx="3214688" cy="92333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bn-IN" sz="5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 </a:t>
            </a:r>
            <a:r>
              <a:rPr lang="bn-IN" sz="5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endParaRPr lang="en-US" sz="5400" dirty="0"/>
          </a:p>
        </p:txBody>
      </p:sp>
      <p:sp>
        <p:nvSpPr>
          <p:cNvPr id="3" name="Rectangle 2"/>
          <p:cNvSpPr/>
          <p:nvPr/>
        </p:nvSpPr>
        <p:spPr>
          <a:xfrm>
            <a:off x="8209993" y="4006305"/>
            <a:ext cx="2806223" cy="92333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bn-IN" sz="5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 চালিত </a:t>
            </a:r>
            <a:endParaRPr lang="bn-IN" sz="5400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3707" y="4016575"/>
            <a:ext cx="1898895" cy="92333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হস্ত চালিত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Down Arrow 9"/>
          <p:cNvSpPr/>
          <p:nvPr/>
        </p:nvSpPr>
        <p:spPr>
          <a:xfrm rot="16200000">
            <a:off x="6606754" y="3580577"/>
            <a:ext cx="890893" cy="19710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5033736" y="3006873"/>
            <a:ext cx="925123" cy="19227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5400000">
            <a:off x="3510174" y="3580577"/>
            <a:ext cx="890893" cy="19710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353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84118" y="1465282"/>
            <a:ext cx="2047356" cy="769441"/>
          </a:xfrm>
          <a:prstGeom prst="rect">
            <a:avLst/>
          </a:prstGeom>
          <a:solidFill>
            <a:srgbClr val="92D050"/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9244" y="2561742"/>
            <a:ext cx="884799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হস্ত চালিত ও একটি শক্তি চালিত যন্ত্রের ব্যবহার ব্যাখ্যা কর।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76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1256" y="2037300"/>
            <a:ext cx="6375043" cy="28075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কৃষি যন্ত্রপাতি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কৃষি যন্ত্রপাতি কত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 ও কী কী?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পাঁচটি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হস্ত চালিত যন্ত্রের নাম বল?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পাঁচটি শক্তি চালিত যন্ত্রের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বল?</a:t>
            </a: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3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83790" y="691132"/>
            <a:ext cx="1641796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386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4630" y="5217159"/>
            <a:ext cx="7250805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এলাকার কৃষকেরা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হস্ত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চালিত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চালিত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কী কী যন্ত্রপাতি ব্যবহার করে তার একটি তালিকা তৈরি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38716" y="1122224"/>
            <a:ext cx="2409634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226908" y="667264"/>
            <a:ext cx="4856206" cy="4463397"/>
            <a:chOff x="5214551" y="271849"/>
            <a:chExt cx="4856205" cy="4512824"/>
          </a:xfrm>
        </p:grpSpPr>
        <p:sp>
          <p:nvSpPr>
            <p:cNvPr id="4" name="Rectangle 3"/>
            <p:cNvSpPr/>
            <p:nvPr/>
          </p:nvSpPr>
          <p:spPr>
            <a:xfrm>
              <a:off x="5820033" y="2301818"/>
              <a:ext cx="3645243" cy="248285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/>
            <p:cNvSpPr/>
            <p:nvPr/>
          </p:nvSpPr>
          <p:spPr>
            <a:xfrm>
              <a:off x="5214551" y="271849"/>
              <a:ext cx="4856205" cy="2301818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223979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54" y="612229"/>
            <a:ext cx="10144897" cy="395977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13255" y="4776747"/>
            <a:ext cx="10144896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lvl="0"/>
            <a:r>
              <a:rPr lang="bn-IN" sz="8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ধন্যবাদ</a:t>
            </a:r>
            <a:endParaRPr lang="en-US" sz="8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126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599" y="116114"/>
            <a:ext cx="11926249" cy="6620237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72987" y="255974"/>
            <a:ext cx="11599697" cy="6318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72988" y="255973"/>
            <a:ext cx="11599697" cy="6318998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377371" y="2989943"/>
            <a:ext cx="5550761" cy="311974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Md. Mansur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Hoshain</a:t>
            </a:r>
            <a:endPara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Lecturer, English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Khatia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Bondan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Fazil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Madrasa   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Gazipur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Sadar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Gazipur</a:t>
            </a:r>
            <a:endPara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Email: tusardada@gmail.com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6215393" y="1757497"/>
            <a:ext cx="5070209" cy="4352193"/>
          </a:xfrm>
          <a:solidFill>
            <a:schemeClr val="bg1">
              <a:lumMod val="95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Class: 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IX</a:t>
            </a:r>
            <a:endParaRPr lang="en-US" sz="4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Sub: 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Agriculture</a:t>
            </a:r>
            <a:endParaRPr lang="en-US" sz="4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Unit: </a:t>
            </a:r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Lesson: </a:t>
            </a:r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4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Time: </a:t>
            </a:r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minutes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04705" y="564384"/>
            <a:ext cx="4145792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Identity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834743" y="1988457"/>
            <a:ext cx="87086" cy="43911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740400" y="3218931"/>
            <a:ext cx="10886" cy="22978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990432" y="3218931"/>
            <a:ext cx="2382" cy="22978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255" y="370593"/>
            <a:ext cx="2786743" cy="24475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333887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57263" y="742950"/>
            <a:ext cx="10566417" cy="5127694"/>
            <a:chOff x="957263" y="742950"/>
            <a:chExt cx="10566417" cy="5127694"/>
          </a:xfrm>
        </p:grpSpPr>
        <p:sp>
          <p:nvSpPr>
            <p:cNvPr id="2" name="TextBox 1"/>
            <p:cNvSpPr txBox="1"/>
            <p:nvPr/>
          </p:nvSpPr>
          <p:spPr>
            <a:xfrm>
              <a:off x="4357689" y="742950"/>
              <a:ext cx="2890535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8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8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957263" y="2800350"/>
              <a:ext cx="6471643" cy="30469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মাছুম সরকার</a:t>
              </a:r>
            </a:p>
            <a:p>
              <a:r>
                <a:rPr lang="bn-IN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সহকারি শিক্ষক</a:t>
              </a:r>
            </a:p>
            <a:p>
              <a:r>
                <a:rPr lang="bn-IN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তেলিয়া ঝাউয়াকান্দী উচ্চ বিদ্যালয়</a:t>
              </a:r>
            </a:p>
            <a:p>
              <a:r>
                <a:rPr lang="bn-IN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শিবপুর , নরসিংদী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615238" y="2700545"/>
              <a:ext cx="3908442" cy="31700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শ্রেনি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		: </a:t>
              </a:r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নবম</a:t>
              </a:r>
            </a:p>
            <a:p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বিষয়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		: </a:t>
              </a:r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কৃষি শিক্ষা</a:t>
              </a:r>
            </a:p>
            <a:p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	: </a:t>
              </a:r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প্রথম</a:t>
              </a:r>
            </a:p>
            <a:p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		: </a:t>
              </a:r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ষষ্ঠ</a:t>
              </a:r>
            </a:p>
            <a:p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সময়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		: </a:t>
              </a:r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৪৫ মিনিট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25690009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5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82380" y="2014101"/>
            <a:ext cx="5704848" cy="30733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84" y="2014101"/>
            <a:ext cx="4563716" cy="34215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34625" y="714375"/>
            <a:ext cx="42803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891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2616" y="420128"/>
            <a:ext cx="1133938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99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কৃষি যন্ত্রপাতি</a:t>
            </a:r>
            <a:endParaRPr lang="en-US" sz="19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21719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wipe/>
        <p:sndAc>
          <p:stSnd>
            <p:snd r:embed="rId3" name="click.wav"/>
          </p:stSnd>
        </p:sndAc>
      </p:transition>
    </mc:Choice>
    <mc:Fallback>
      <p:transition spd="slow">
        <p:wip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00325" y="1228725"/>
            <a:ext cx="666079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 করতে  পারবে;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ব্যবহার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 পারবে</a:t>
            </a:r>
            <a:r>
              <a:rPr lang="bn-IN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br>
              <a:rPr lang="bn-IN" dirty="0" smtClean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bn-IN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891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33" y="1049338"/>
            <a:ext cx="3989943" cy="33249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934" y="1125041"/>
            <a:ext cx="4702569" cy="310096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99502" y="4554214"/>
            <a:ext cx="31774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দেশীয় যন্ত্র কোদাল 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7353021" y="4554214"/>
            <a:ext cx="33105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দেশীয় যন্ত্র লাঙ্গল </a:t>
            </a:r>
            <a:endParaRPr 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86111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662" y="1229156"/>
            <a:ext cx="7572713" cy="42366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43388" y="496637"/>
            <a:ext cx="31822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3588" y="5465853"/>
            <a:ext cx="3821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 চালিত কৃষি যন্ত্রপাতি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142909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707" y="727019"/>
            <a:ext cx="2596274" cy="17214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03" y="3244334"/>
            <a:ext cx="3413198" cy="23238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489" y="727019"/>
            <a:ext cx="3027683" cy="171170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97537" y="2606148"/>
            <a:ext cx="30620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কৃষিতে লাঙ্গল এর ব্যবহার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32207" y="2575370"/>
            <a:ext cx="36006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কৃষিতে কোদাল এর ব্যবহার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45842" y="5606872"/>
            <a:ext cx="37121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দেশীয় যন্ত্র মই দ্বারা কাজ করছে 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125900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392</TotalTime>
  <Words>211</Words>
  <Application>Microsoft Office PowerPoint</Application>
  <PresentationFormat>Custom</PresentationFormat>
  <Paragraphs>55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Organic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sahed</dc:creator>
  <cp:lastModifiedBy>Md. Hoshain</cp:lastModifiedBy>
  <cp:revision>62</cp:revision>
  <dcterms:created xsi:type="dcterms:W3CDTF">2013-02-03T20:04:59Z</dcterms:created>
  <dcterms:modified xsi:type="dcterms:W3CDTF">2020-10-13T11:20:00Z</dcterms:modified>
</cp:coreProperties>
</file>