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61" r:id="rId2"/>
    <p:sldId id="262" r:id="rId3"/>
    <p:sldId id="263" r:id="rId4"/>
    <p:sldId id="269" r:id="rId5"/>
    <p:sldId id="270" r:id="rId6"/>
    <p:sldId id="274" r:id="rId7"/>
    <p:sldId id="264" r:id="rId8"/>
    <p:sldId id="273" r:id="rId9"/>
    <p:sldId id="271" r:id="rId10"/>
    <p:sldId id="275" r:id="rId11"/>
    <p:sldId id="276" r:id="rId12"/>
    <p:sldId id="277" r:id="rId13"/>
    <p:sldId id="278" r:id="rId14"/>
    <p:sldId id="26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90C5972-F0E5-439E-A9C5-3648FDAC719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CEDC08B-295C-4174-B839-A16AD2D48F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7" Type="http://schemas.openxmlformats.org/officeDocument/2006/relationships/image" Target="../media/image25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066800"/>
            <a:ext cx="7772400" cy="1752600"/>
          </a:xfrm>
        </p:spPr>
        <p:txBody>
          <a:bodyPr>
            <a:noAutofit/>
          </a:bodyPr>
          <a:lstStyle/>
          <a:p>
            <a:r>
              <a:rPr lang="en-US" sz="199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7162800" cy="2286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নীরেন্দ্র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নাথ</a:t>
            </a:r>
            <a:r>
              <a:rPr lang="en-US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মুন্সী</a:t>
            </a:r>
            <a:endParaRPr lang="en-US" sz="4000" dirty="0" smtClean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ট্রেড</a:t>
            </a:r>
            <a:r>
              <a:rPr lang="en-US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ইন্সট্রাক্টর</a:t>
            </a:r>
            <a:endParaRPr lang="en-US" sz="40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নড়িয়া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বিহারীলাল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নড়িয়া,শরীয়তপুর</a:t>
            </a:r>
            <a:r>
              <a:rPr lang="en-US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1600200" cy="1828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5509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524000"/>
            <a:ext cx="7838809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233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676400"/>
            <a:ext cx="8080493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749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0"/>
            <a:ext cx="7991475" cy="380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87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828800"/>
            <a:ext cx="8058150" cy="3509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5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47" y="416277"/>
            <a:ext cx="2286000" cy="1524000"/>
          </a:xfrm>
          <a:prstGeom prst="rect">
            <a:avLst/>
          </a:prstGeom>
          <a:ln w="88900" cap="sq" cmpd="thickThin">
            <a:solidFill>
              <a:srgbClr val="FFFF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53778"/>
            <a:ext cx="2246343" cy="14865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53777"/>
            <a:ext cx="2390775" cy="1564923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46" y="3131609"/>
            <a:ext cx="2390775" cy="1524000"/>
          </a:xfrm>
          <a:prstGeom prst="rect">
            <a:avLst/>
          </a:prstGeom>
          <a:ln w="88900" cap="sq" cmpd="thickThin">
            <a:solidFill>
              <a:srgbClr val="FFC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7" y="3181350"/>
            <a:ext cx="2326171" cy="1562100"/>
          </a:xfrm>
          <a:prstGeom prst="rect">
            <a:avLst/>
          </a:prstGeom>
          <a:ln w="88900" cap="sq" cmpd="thickThin">
            <a:solidFill>
              <a:srgbClr val="C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5333" y="3097742"/>
            <a:ext cx="2387953" cy="161925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736423" y="2133600"/>
            <a:ext cx="193004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কূপ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7147" y="2133600"/>
            <a:ext cx="193004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বিল্ডিং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2046" y="2205335"/>
            <a:ext cx="214347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বাউন্ডারী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2312" y="4953000"/>
            <a:ext cx="193004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রাস্তা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675038" y="4953000"/>
            <a:ext cx="193004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সেতু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87570" y="4952999"/>
            <a:ext cx="2143477" cy="461665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বাউন্ডারী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8446" y="5791200"/>
            <a:ext cx="8094839" cy="52322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775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2057400" y="533400"/>
            <a:ext cx="5029200" cy="1600200"/>
          </a:xfrm>
          <a:prstGeom prst="leftRightArrow">
            <a:avLst>
              <a:gd name="adj1" fmla="val 50000"/>
              <a:gd name="adj2" fmla="val 75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3911" y="2514600"/>
            <a:ext cx="7236178" cy="1938992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b="1" dirty="0" smtClean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b="1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7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2286000" y="533400"/>
            <a:ext cx="5181600" cy="1219200"/>
          </a:xfrm>
          <a:prstGeom prst="bevel">
            <a:avLst/>
          </a:prstGeom>
          <a:ln>
            <a:solidFill>
              <a:srgbClr val="00206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330222"/>
            <a:ext cx="8077200" cy="181588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সংগ্রহ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আনেবে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343400" y="1905000"/>
            <a:ext cx="533400" cy="1295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543800" cy="2590800"/>
          </a:xfrm>
          <a:prstGeom prst="rect">
            <a:avLst/>
          </a:prstGeom>
          <a:ln w="76200"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361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2579877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90268"/>
            <a:ext cx="2453250" cy="17308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673208" y="5840286"/>
            <a:ext cx="5867400" cy="52322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শিক্ষার্থীবৃন্দ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36220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কাঁদা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89503" y="2362200"/>
            <a:ext cx="2667000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কাঁচা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কাঁদা</a:t>
            </a:r>
            <a:r>
              <a:rPr lang="en-US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978" y="457200"/>
            <a:ext cx="2338387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57150"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3603358" y="2362200"/>
            <a:ext cx="2085623" cy="4001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তৈরিকৃত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</a:t>
            </a:r>
            <a:r>
              <a:rPr lang="en-US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11" y="3390900"/>
            <a:ext cx="2703690" cy="163830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5" y="3390900"/>
            <a:ext cx="2466975" cy="1695450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572" y="3352800"/>
            <a:ext cx="2450428" cy="1743075"/>
          </a:xfrm>
          <a:prstGeom prst="rect">
            <a:avLst/>
          </a:prstGeom>
          <a:ln w="889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TextBox 13"/>
          <p:cNvSpPr txBox="1"/>
          <p:nvPr/>
        </p:nvSpPr>
        <p:spPr>
          <a:xfrm>
            <a:off x="609600" y="5228356"/>
            <a:ext cx="220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রোদ্রে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শুকানো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41271" y="5229956"/>
            <a:ext cx="220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েইট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পোড়ানো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2886" y="5229956"/>
            <a:ext cx="22098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পোড়ানো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বাছাই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513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38200"/>
            <a:ext cx="5638800" cy="2638778"/>
          </a:xfrm>
          <a:prstGeom prst="rect">
            <a:avLst/>
          </a:prstGeom>
          <a:ln w="190500" cap="sq">
            <a:solidFill>
              <a:srgbClr val="7030A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1676400" y="4333220"/>
            <a:ext cx="5602111" cy="523220"/>
          </a:xfrm>
          <a:prstGeom prst="rect">
            <a:avLst/>
          </a:prstGeom>
          <a:solidFill>
            <a:srgbClr val="FF0000"/>
          </a:solidFill>
          <a:ln w="57150">
            <a:solidFill>
              <a:srgbClr val="FFF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90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838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শিক্ষণ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057400"/>
            <a:ext cx="694216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31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211997"/>
            <a:ext cx="5372100" cy="45983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38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মষলা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33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মষলা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সাইজ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74" y="1905000"/>
            <a:ext cx="804901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74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826400"/>
            <a:ext cx="2057400" cy="1447800"/>
          </a:xfrm>
          <a:prstGeom prst="rect">
            <a:avLst/>
          </a:prstGeom>
          <a:ln w="38100" cap="sq" cmpd="thickThin">
            <a:solidFill>
              <a:srgbClr val="0070C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886099"/>
            <a:ext cx="1981200" cy="1369483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653612" y="633288"/>
            <a:ext cx="1426788" cy="1932411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685800" y="3626934"/>
            <a:ext cx="20828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3600" y="3626933"/>
            <a:ext cx="20828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5606" y="3608735"/>
            <a:ext cx="20828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তৃতীয়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1524000" y="2438400"/>
            <a:ext cx="381000" cy="990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4254500" y="2449689"/>
            <a:ext cx="381000" cy="990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Up Arrow 11"/>
          <p:cNvSpPr/>
          <p:nvPr/>
        </p:nvSpPr>
        <p:spPr>
          <a:xfrm>
            <a:off x="7176506" y="2438400"/>
            <a:ext cx="381000" cy="990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143000" y="55102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বিন্যাস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34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626934"/>
            <a:ext cx="20828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PZz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_©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kÖwYi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BU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74871" y="3626934"/>
            <a:ext cx="2082800" cy="4616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Svgv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kÖwYi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BU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Up Arrow 9"/>
          <p:cNvSpPr/>
          <p:nvPr/>
        </p:nvSpPr>
        <p:spPr>
          <a:xfrm>
            <a:off x="1536700" y="2609038"/>
            <a:ext cx="381000" cy="990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6025771" y="2609038"/>
            <a:ext cx="381000" cy="9906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8" b="10698"/>
          <a:stretch/>
        </p:blipFill>
        <p:spPr>
          <a:xfrm>
            <a:off x="722980" y="886098"/>
            <a:ext cx="2325020" cy="154888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20" t="14277" r="-1123" b="-14277"/>
          <a:stretch/>
        </p:blipFill>
        <p:spPr>
          <a:xfrm>
            <a:off x="4660142" y="609600"/>
            <a:ext cx="3112258" cy="2317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26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828800"/>
            <a:ext cx="7224142" cy="38725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400" y="6096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চেনার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30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645</TotalTime>
  <Words>229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Century Gothic</vt:lpstr>
      <vt:lpstr>Courier New</vt:lpstr>
      <vt:lpstr>NikoshBAN</vt:lpstr>
      <vt:lpstr>Palatino Linotype</vt:lpstr>
      <vt:lpstr>SutonnyMJ</vt:lpstr>
      <vt:lpstr>Executive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TTCD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LB21</dc:creator>
  <cp:lastModifiedBy>Windows User</cp:lastModifiedBy>
  <cp:revision>109</cp:revision>
  <dcterms:created xsi:type="dcterms:W3CDTF">2011-01-26T04:02:56Z</dcterms:created>
  <dcterms:modified xsi:type="dcterms:W3CDTF">2020-10-13T03:09:16Z</dcterms:modified>
</cp:coreProperties>
</file>