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5" r:id="rId11"/>
    <p:sldId id="274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93910" autoAdjust="0"/>
  </p:normalViewPr>
  <p:slideViewPr>
    <p:cSldViewPr snapToGrid="0">
      <p:cViewPr varScale="1">
        <p:scale>
          <a:sx n="60" d="100"/>
          <a:sy n="60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D55D9-7554-4E88-81ED-875E033C2A9E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5DDD8-79A4-4E11-8568-21D6BEF47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8-79A4-4E11-8568-21D6BEF47D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3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DDD8-79A4-4E11-8568-21D6BEF47D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8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3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42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3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7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08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4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2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7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1CA3BC-775C-4C1E-A290-0D9FF6071476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2806A8-0B5C-4FDB-A331-9AD8E3B4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7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10.tmp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251855" y="529388"/>
            <a:ext cx="9384061" cy="978569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0" y="1970314"/>
            <a:ext cx="7315201" cy="41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533900" y="600075"/>
            <a:ext cx="3495675" cy="2600325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93" y="2582146"/>
            <a:ext cx="3988904" cy="2739853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3932452" y="601226"/>
            <a:ext cx="4386943" cy="794657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686" y="3309257"/>
            <a:ext cx="6150428" cy="19389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lamp is…..the table.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 ball is……the table.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3.The carpet is…..the table.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4.The clock is…..the table.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5.The table is……the chair and the armchair.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795" y="2351314"/>
            <a:ext cx="5976257" cy="870857"/>
            <a:chOff x="1066795" y="2351314"/>
            <a:chExt cx="5976257" cy="870857"/>
          </a:xfrm>
        </p:grpSpPr>
        <p:sp>
          <p:nvSpPr>
            <p:cNvPr id="6" name="TextBox 5"/>
            <p:cNvSpPr txBox="1"/>
            <p:nvPr/>
          </p:nvSpPr>
          <p:spPr>
            <a:xfrm>
              <a:off x="1066795" y="2351314"/>
              <a:ext cx="5976257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Fill in the blank of the following sentence: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3771888" y="2812979"/>
              <a:ext cx="321129" cy="409192"/>
            </a:xfrm>
            <a:prstGeom prst="downArrow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6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676650" y="82993"/>
            <a:ext cx="4391025" cy="154305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22639" y="1929796"/>
            <a:ext cx="2154011" cy="438027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 </a:t>
            </a:r>
          </a:p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</a:p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</a:p>
          <a:p>
            <a:pPr algn="ctr"/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199469" y="1111693"/>
            <a:ext cx="2609850" cy="51435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6854" y="1699831"/>
            <a:ext cx="909747" cy="4610239"/>
            <a:chOff x="7062362" y="2045148"/>
            <a:chExt cx="909747" cy="461023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476" y="5170768"/>
              <a:ext cx="856343" cy="67091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008" y="3707688"/>
              <a:ext cx="860365" cy="6140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362" y="4431100"/>
              <a:ext cx="877655" cy="63031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16" y="2893374"/>
              <a:ext cx="851751" cy="6762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316" y="2045148"/>
              <a:ext cx="830576" cy="71011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609" y="5964753"/>
              <a:ext cx="865500" cy="6906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cxnSp>
        <p:nvCxnSpPr>
          <p:cNvPr id="13" name="Straight Connector 12"/>
          <p:cNvCxnSpPr/>
          <p:nvPr/>
        </p:nvCxnSpPr>
        <p:spPr>
          <a:xfrm>
            <a:off x="3742984" y="2363290"/>
            <a:ext cx="3147535" cy="1259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61041" y="3224265"/>
            <a:ext cx="3129478" cy="134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5045" y="4119933"/>
            <a:ext cx="3075474" cy="184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42984" y="2363290"/>
            <a:ext cx="2833662" cy="2462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761041" y="2993014"/>
            <a:ext cx="3129478" cy="2845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1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4117517" y="868973"/>
            <a:ext cx="4200525" cy="211455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66" y="3995410"/>
            <a:ext cx="2455026" cy="202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176462" y="580293"/>
            <a:ext cx="7038975" cy="1419225"/>
          </a:xfrm>
          <a:prstGeom prst="doubleWav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/ Evaluation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338754" y="3552825"/>
            <a:ext cx="6876683" cy="19812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 of the following words: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, under, on ,in front of, between.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1098" y="1264627"/>
            <a:ext cx="6591300" cy="3876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: The fish is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net.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: The ball is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table.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: The crow is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wall.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 : The bag is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door.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: B is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and C.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1986455" y="550151"/>
            <a:ext cx="7362497" cy="1499366"/>
          </a:xfrm>
          <a:prstGeom prst="flowChartPredefinedProcess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55" y="2430340"/>
            <a:ext cx="7362497" cy="37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25829" y="734952"/>
            <a:ext cx="6521985" cy="149829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Familiarity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25829" y="2602523"/>
            <a:ext cx="6458848" cy="279362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 Pani Roy 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 </a:t>
            </a: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Hazipur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 </a:t>
            </a:r>
          </a:p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Taragonj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Rangpur.</a:t>
            </a:r>
          </a:p>
        </p:txBody>
      </p:sp>
    </p:spTree>
    <p:extLst>
      <p:ext uri="{BB962C8B-B14F-4D97-AF65-F5344CB8AC3E}">
        <p14:creationId xmlns:p14="http://schemas.microsoft.com/office/powerpoint/2010/main" val="28473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98703" y="545123"/>
            <a:ext cx="6255251" cy="1551260"/>
          </a:xfrm>
          <a:prstGeom prst="downArrowCallout">
            <a:avLst/>
          </a:prstGeom>
          <a:solidFill>
            <a:schemeClr val="tx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8703" y="2286001"/>
            <a:ext cx="6255251" cy="3692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Three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Unit:29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 : Where is it?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Lesson : 1-3( in, under , on…)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40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09/03/2020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627523" y="541520"/>
            <a:ext cx="7114354" cy="1621388"/>
          </a:xfrm>
          <a:prstGeom prst="cloudCallout">
            <a:avLst/>
          </a:prstGeom>
          <a:solidFill>
            <a:srgbClr val="00B0F0"/>
          </a:solidFill>
          <a:ln w="3810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707614" y="2378583"/>
            <a:ext cx="8516038" cy="355844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to: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3.3.1*understand simple statements.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6.1.1*say what the speaker is doing.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8.1.3*write sentences.      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24002" y="1702005"/>
            <a:ext cx="10547737" cy="4014276"/>
            <a:chOff x="896172" y="1472430"/>
            <a:chExt cx="4003237" cy="3410153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261" y="1472431"/>
              <a:ext cx="1119148" cy="85462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72" y="1472430"/>
              <a:ext cx="1228520" cy="85462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72" y="3986289"/>
              <a:ext cx="1280419" cy="89629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826" y="3986290"/>
              <a:ext cx="1158288" cy="89629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197" y="1472431"/>
              <a:ext cx="1025547" cy="85462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012" y="3986289"/>
              <a:ext cx="1152397" cy="89629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715793" y="625642"/>
            <a:ext cx="405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it?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214390" y="991518"/>
            <a:ext cx="8053330" cy="2049137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it?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00829" y="396606"/>
            <a:ext cx="6312665" cy="106863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Activity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12" y="1714942"/>
            <a:ext cx="1047318" cy="1193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6477" y="2054300"/>
            <a:ext cx="199404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What is it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5383" y="4893839"/>
            <a:ext cx="322794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Where is it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5" y="3051984"/>
            <a:ext cx="876422" cy="609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89" y="3139912"/>
            <a:ext cx="885722" cy="6763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7" y="3093649"/>
            <a:ext cx="811644" cy="6763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51" y="5109621"/>
            <a:ext cx="871326" cy="674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91" y="5066322"/>
            <a:ext cx="866896" cy="6742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65" y="5146662"/>
            <a:ext cx="857370" cy="6001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465165" y="3973031"/>
            <a:ext cx="81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6418" y="4034586"/>
            <a:ext cx="811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5189" y="4041192"/>
            <a:ext cx="95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2714" y="5858690"/>
            <a:ext cx="92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6577" y="5858690"/>
            <a:ext cx="87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0788" y="5872735"/>
            <a:ext cx="1080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21754" y="3108804"/>
            <a:ext cx="1608462" cy="2884498"/>
            <a:chOff x="6264268" y="3559629"/>
            <a:chExt cx="1608462" cy="2884498"/>
          </a:xfrm>
        </p:grpSpPr>
        <p:sp>
          <p:nvSpPr>
            <p:cNvPr id="6" name="Right Arrow 5"/>
            <p:cNvSpPr/>
            <p:nvPr/>
          </p:nvSpPr>
          <p:spPr>
            <a:xfrm>
              <a:off x="6264268" y="5344664"/>
              <a:ext cx="1608462" cy="506776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264268" y="3559629"/>
              <a:ext cx="0" cy="288449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19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821" y="577516"/>
            <a:ext cx="285549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read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2821" y="3368842"/>
            <a:ext cx="343301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58.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64390" y="517792"/>
            <a:ext cx="6521985" cy="1994052"/>
            <a:chOff x="2864390" y="517792"/>
            <a:chExt cx="6521985" cy="1994052"/>
          </a:xfrm>
        </p:grpSpPr>
        <p:sp>
          <p:nvSpPr>
            <p:cNvPr id="2" name="Flowchart: Terminator 1"/>
            <p:cNvSpPr/>
            <p:nvPr/>
          </p:nvSpPr>
          <p:spPr>
            <a:xfrm>
              <a:off x="2864390" y="517792"/>
              <a:ext cx="6521985" cy="936435"/>
            </a:xfrm>
            <a:prstGeom prst="flowChartTermina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 words &amp; Meaning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5739791" y="1454227"/>
              <a:ext cx="638978" cy="1057617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64391" y="2511844"/>
            <a:ext cx="5875164" cy="3396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=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 =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Under =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front of =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Behind =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Between =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510</TotalTime>
  <Words>276</Words>
  <Application>Microsoft Office PowerPoint</Application>
  <PresentationFormat>Widescreen</PresentationFormat>
  <Paragraphs>71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Khurshied</dc:creator>
  <cp:lastModifiedBy>Bina Pani Roy</cp:lastModifiedBy>
  <cp:revision>344</cp:revision>
  <dcterms:created xsi:type="dcterms:W3CDTF">2017-06-08T04:53:21Z</dcterms:created>
  <dcterms:modified xsi:type="dcterms:W3CDTF">2020-10-13T06:12:11Z</dcterms:modified>
</cp:coreProperties>
</file>