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56" r:id="rId5"/>
    <p:sldId id="257" r:id="rId6"/>
    <p:sldId id="279" r:id="rId7"/>
    <p:sldId id="260" r:id="rId8"/>
    <p:sldId id="258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9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3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3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2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2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8915400" cy="152400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   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AvR‡Ki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sz="4400" dirty="0">
                <a:solidFill>
                  <a:srgbClr val="FF0066"/>
                </a:solidFill>
                <a:latin typeface="SutonnyMJ" pitchFamily="2" charset="0"/>
              </a:rPr>
              <a:t>G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B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D‡Øvabx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K¬v‡m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mKj‡K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¯^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vMZg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|</a:t>
            </a:r>
            <a:endParaRPr lang="en-US" sz="6000" dirty="0">
              <a:solidFill>
                <a:srgbClr val="FF0066"/>
              </a:solidFill>
              <a:latin typeface="SutonnyMJ" pitchFamily="2" charset="0"/>
            </a:endParaRPr>
          </a:p>
        </p:txBody>
      </p:sp>
      <p:pic>
        <p:nvPicPr>
          <p:cNvPr id="6" name="Picture Placeholder 4" descr="canstockphoto205009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709"/>
            <a:ext cx="9143999" cy="5306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mim\Downloads\stone 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6481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amim\Downloads\Neolithic-revolution-ancient-farm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286000"/>
            <a:ext cx="44958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228600" y="152400"/>
            <a:ext cx="8763000" cy="1905000"/>
          </a:xfrm>
          <a:prstGeom prst="horizontalScroll">
            <a:avLst>
              <a:gd name="adj" fmla="val 203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SutonnyMJ" pitchFamily="2" charset="0"/>
              </a:rPr>
              <a:t>2. K…</a:t>
            </a:r>
            <a:r>
              <a:rPr lang="en-US" sz="5400" b="1" dirty="0" err="1">
                <a:solidFill>
                  <a:prstClr val="black"/>
                </a:solidFill>
                <a:latin typeface="SutonnyMJ" pitchFamily="2" charset="0"/>
              </a:rPr>
              <a:t>wl</a:t>
            </a:r>
            <a:r>
              <a:rPr lang="en-US" sz="5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SutonnyMJ" pitchFamily="2" charset="0"/>
              </a:rPr>
              <a:t>KvR</a:t>
            </a:r>
            <a:r>
              <a:rPr lang="en-US" sz="5400" b="1" dirty="0">
                <a:solidFill>
                  <a:prstClr val="black"/>
                </a:solidFill>
                <a:latin typeface="SutonnyMJ" pitchFamily="2" charset="0"/>
              </a:rPr>
              <a:t> |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54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mim\Downloads\download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648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amim\Downloads\640-186187368-bar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amim\Downloads\download (2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3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Off-page Connector 6"/>
          <p:cNvSpPr/>
          <p:nvPr/>
        </p:nvSpPr>
        <p:spPr>
          <a:xfrm>
            <a:off x="342899" y="77372"/>
            <a:ext cx="8458200" cy="1218028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3. `ªe¨ </a:t>
            </a:r>
            <a:r>
              <a:rPr lang="en-US" sz="4800" b="1" dirty="0" err="1">
                <a:solidFill>
                  <a:prstClr val="black"/>
                </a:solidFill>
                <a:latin typeface="SutonnyMJ" pitchFamily="2" charset="0"/>
              </a:rPr>
              <a:t>wewbgq</a:t>
            </a: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SutonnyMJ" pitchFamily="2" charset="0"/>
              </a:rPr>
              <a:t>cÖ_v</a:t>
            </a: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029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mim\Downloads\download (3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" y="4267200"/>
            <a:ext cx="418748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amim\Downloads\download (4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953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amim\Downloads\images (2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1447800"/>
            <a:ext cx="9140483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Decision 3"/>
          <p:cNvSpPr/>
          <p:nvPr/>
        </p:nvSpPr>
        <p:spPr>
          <a:xfrm>
            <a:off x="76199" y="152400"/>
            <a:ext cx="9067799" cy="1219200"/>
          </a:xfrm>
          <a:prstGeom prst="flowChartDecis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SutonnyMJ" pitchFamily="2" charset="0"/>
                <a:ea typeface="+mj-ea"/>
                <a:cs typeface="+mj-cs"/>
              </a:rPr>
              <a:t> L. </a:t>
            </a:r>
            <a:r>
              <a:rPr lang="en-US" sz="5400" b="1" dirty="0" err="1">
                <a:solidFill>
                  <a:prstClr val="black"/>
                </a:solidFill>
                <a:latin typeface="SutonnyMJ" pitchFamily="2" charset="0"/>
                <a:ea typeface="+mj-ea"/>
                <a:cs typeface="+mj-cs"/>
              </a:rPr>
              <a:t>ga¨hyM</a:t>
            </a:r>
            <a:r>
              <a:rPr lang="en-US" sz="5400" b="1" dirty="0">
                <a:solidFill>
                  <a:prstClr val="black"/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89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mim\Downloads\download (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8100"/>
            <a:ext cx="514508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amim\Downloads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9" y="3848100"/>
            <a:ext cx="399891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hamim\Downloads\images (4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1312"/>
            <a:ext cx="8763000" cy="21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Terminator 4"/>
          <p:cNvSpPr/>
          <p:nvPr/>
        </p:nvSpPr>
        <p:spPr>
          <a:xfrm>
            <a:off x="457200" y="304800"/>
            <a:ext cx="8153400" cy="10668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solidFill>
                  <a:prstClr val="black"/>
                </a:solidFill>
                <a:latin typeface="SutonnyMJ" pitchFamily="2" charset="0"/>
              </a:rPr>
              <a:t>1.A‡_©i </a:t>
            </a:r>
            <a:r>
              <a:rPr lang="en-US" sz="5400" dirty="0" err="1">
                <a:solidFill>
                  <a:prstClr val="black"/>
                </a:solidFill>
                <a:latin typeface="SutonnyMJ" pitchFamily="2" charset="0"/>
              </a:rPr>
              <a:t>cÖPjb</a:t>
            </a:r>
            <a:r>
              <a:rPr lang="en-US" sz="5400" dirty="0">
                <a:solidFill>
                  <a:prstClr val="black"/>
                </a:solidFill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0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mim\Downloads\canstockphoto19839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  <p:pic>
        <p:nvPicPr>
          <p:cNvPr id="7170" name="Picture 2" descr="C:\Users\Shamim\Downloads\download (7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26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1524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>
                <a:solidFill>
                  <a:prstClr val="black"/>
                </a:solidFill>
                <a:latin typeface="SutonnyMJ" pitchFamily="2" charset="0"/>
              </a:rPr>
              <a:t>2. </a:t>
            </a:r>
            <a:r>
              <a:rPr lang="en-US" sz="4400" dirty="0" err="1">
                <a:solidFill>
                  <a:prstClr val="black"/>
                </a:solidFill>
                <a:latin typeface="SutonnyMJ" pitchFamily="2" charset="0"/>
              </a:rPr>
              <a:t>evRvi</a:t>
            </a:r>
            <a:r>
              <a:rPr lang="en-US" sz="4400" dirty="0">
                <a:solidFill>
                  <a:prstClr val="black"/>
                </a:solidFill>
                <a:latin typeface="SutonnyMJ" pitchFamily="2" charset="0"/>
              </a:rPr>
              <a:t> I </a:t>
            </a:r>
            <a:r>
              <a:rPr lang="en-US" sz="4400" dirty="0" err="1">
                <a:solidFill>
                  <a:prstClr val="black"/>
                </a:solidFill>
                <a:latin typeface="SutonnyMJ" pitchFamily="2" charset="0"/>
              </a:rPr>
              <a:t>kni</a:t>
            </a:r>
            <a:r>
              <a:rPr lang="en-US" sz="44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SutonnyMJ" pitchFamily="2" charset="0"/>
              </a:rPr>
              <a:t>Dbœqb</a:t>
            </a:r>
            <a:r>
              <a:rPr lang="en-US" sz="4400" dirty="0">
                <a:solidFill>
                  <a:prstClr val="black"/>
                </a:solidFill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6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mim\Downloads\images (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hamim\Downloads\images (6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6825"/>
            <a:ext cx="9143999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29625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3.e¨emvq </a:t>
            </a:r>
            <a:r>
              <a:rPr lang="en-US" sz="4800" b="1" dirty="0" err="1">
                <a:solidFill>
                  <a:prstClr val="black"/>
                </a:solidFill>
                <a:latin typeface="SutonnyMJ" pitchFamily="2" charset="0"/>
              </a:rPr>
              <a:t>msMV‡bi</a:t>
            </a: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 D™¢e </a:t>
            </a:r>
          </a:p>
        </p:txBody>
      </p:sp>
    </p:spTree>
    <p:extLst>
      <p:ext uri="{BB962C8B-B14F-4D97-AF65-F5344CB8AC3E}">
        <p14:creationId xmlns:p14="http://schemas.microsoft.com/office/powerpoint/2010/main" val="12885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amim\Downloads\download (8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8915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hamim\Downloads\images (7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15725"/>
            <a:ext cx="89154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524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4.Dcwb‡ek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m„wó</a:t>
            </a:r>
            <a:endParaRPr lang="en-US" sz="4400" b="1" dirty="0">
              <a:solidFill>
                <a:prstClr val="black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44" y="152400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M.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</a:rPr>
              <a:t>AvaywbK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</a:rPr>
              <a:t>hyM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 (1750-1850)</a:t>
            </a:r>
            <a:endParaRPr lang="en-US" sz="54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2050" name="Picture 2" descr="C:\Users\Shamim\Downloads\canstockphoto8735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2" y="1357532"/>
            <a:ext cx="9044609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1.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</a:rPr>
              <a:t>wkíwecøe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/>
            </a:r>
            <a:b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</a:b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hamim\Downloads\canstockphoto6053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286251" cy="3409950"/>
          </a:xfrm>
          <a:prstGeom prst="rect">
            <a:avLst/>
          </a:prstGeom>
          <a:noFill/>
        </p:spPr>
      </p:pic>
      <p:pic>
        <p:nvPicPr>
          <p:cNvPr id="3075" name="Picture 3" descr="C:\Users\Shamim\Downloads\canstockphoto6944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371600"/>
            <a:ext cx="4057650" cy="3352801"/>
          </a:xfrm>
          <a:prstGeom prst="rect">
            <a:avLst/>
          </a:prstGeom>
          <a:noFill/>
        </p:spPr>
      </p:pic>
      <p:pic>
        <p:nvPicPr>
          <p:cNvPr id="3076" name="Picture 4" descr="C:\Users\Shamim\Downloads\canstockphoto79628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24401"/>
            <a:ext cx="8534400" cy="213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2. cÖhyw³i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Dbœqb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4098" name="Picture 2" descr="C:\Users\Shamim\Downloads\canstockphoto15723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286250" cy="5181600"/>
          </a:xfrm>
          <a:prstGeom prst="rect">
            <a:avLst/>
          </a:prstGeom>
          <a:noFill/>
        </p:spPr>
      </p:pic>
      <p:pic>
        <p:nvPicPr>
          <p:cNvPr id="4099" name="Picture 3" descr="C:\Users\Shamim\Downloads\canstockphoto01705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28625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838200"/>
            <a:ext cx="4572000" cy="10668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36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endParaRPr lang="en-US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5181600" y="152400"/>
            <a:ext cx="3961229" cy="6705600"/>
          </a:xfrm>
          <a:blipFill>
            <a:blip r:embed="rId2"/>
            <a:tile tx="0" ty="0" sx="100000" sy="100000" flip="none" algn="tl"/>
          </a:blipFill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345" y="2133600"/>
            <a:ext cx="5560255" cy="4191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kvgxg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        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cÖfvlK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-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e¨e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¯’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vcbv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  <a:cs typeface="Bangla" pitchFamily="66" charset="0"/>
              </a:rPr>
              <a:t>বঙ্গবন্ধু সরকারি কলেজ,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  <a:cs typeface="Bangla" pitchFamily="66" charset="0"/>
            </a:endParaRPr>
          </a:p>
          <a:p>
            <a:pPr algn="ctr"/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চিন্তামন, ফুলবাড়ি, দিনাজপু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i</a:t>
            </a: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মোবাইল নাম্বারঃ ০১৭২৩-০২১০০০ </a:t>
            </a:r>
          </a:p>
          <a:p>
            <a:pPr algn="ctr"/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Email : Shamim650k@gmail.com</a:t>
            </a:r>
            <a:endParaRPr lang="bn-IN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98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3.evRviRvZKiY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e¨e¯’vi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AvaywbKvqb</a:t>
            </a:r>
            <a:endParaRPr lang="en-US" sz="48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5122" name="Picture 2" descr="C:\Users\Shamim\Downloads\canstockphoto75623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4" y="1192212"/>
            <a:ext cx="4258994" cy="2523977"/>
          </a:xfrm>
          <a:prstGeom prst="rect">
            <a:avLst/>
          </a:prstGeom>
          <a:noFill/>
        </p:spPr>
      </p:pic>
      <p:pic>
        <p:nvPicPr>
          <p:cNvPr id="5123" name="Picture 3" descr="C:\Users\Shamim\Downloads\canstockphoto17677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268" y="1192213"/>
            <a:ext cx="4876800" cy="2523977"/>
          </a:xfrm>
          <a:prstGeom prst="rect">
            <a:avLst/>
          </a:prstGeom>
          <a:noFill/>
        </p:spPr>
      </p:pic>
      <p:pic>
        <p:nvPicPr>
          <p:cNvPr id="5124" name="Picture 4" descr="C:\Users\Shamim\Downloads\canstockphoto149103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8" y="3581400"/>
            <a:ext cx="9144000" cy="327659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stockphoto11924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blipFill>
            <a:blip r:embed="rId4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1066800" y="25908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600" b="1" dirty="0" err="1" smtClean="0">
                <a:solidFill>
                  <a:srgbClr val="7030A0"/>
                </a:solidFill>
                <a:latin typeface="SutonnyMJ" pitchFamily="2" charset="0"/>
              </a:rPr>
              <a:t>mevB‡K</a:t>
            </a:r>
            <a:r>
              <a:rPr lang="en-US" sz="96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utonnyMJ" pitchFamily="2" charset="0"/>
              </a:rPr>
              <a:t>ab¨ev</a:t>
            </a:r>
            <a:r>
              <a:rPr lang="en-US" sz="9600" b="1" dirty="0" smtClean="0">
                <a:solidFill>
                  <a:srgbClr val="7030A0"/>
                </a:solidFill>
                <a:latin typeface="SutonnyMJ" pitchFamily="2" charset="0"/>
              </a:rPr>
              <a:t>`|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mim\Downloads\images (8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mim\Downloads\images (9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6609"/>
            <a:ext cx="4648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mim\Downloads\images (10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4195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mim\Downloads\images (1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733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566" y="338612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K‡ivbv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fvBivm</a:t>
            </a:r>
            <a:r>
              <a:rPr lang="en-US" sz="4400" b="1" dirty="0" smtClean="0">
                <a:latin typeface="SutonnyMJ" pitchFamily="2" charset="0"/>
              </a:rPr>
              <a:t> </a:t>
            </a:r>
            <a:endParaRPr lang="en-US" sz="4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mim\Downloads\fb8b83c71_69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2476500" cy="3543301"/>
          </a:xfrm>
          <a:prstGeom prst="rect">
            <a:avLst/>
          </a:prstGeom>
          <a:noFill/>
        </p:spPr>
      </p:pic>
      <p:pic>
        <p:nvPicPr>
          <p:cNvPr id="6" name="Picture 2" descr="C:\Users\Shamim\Downloads\fb8b83c71_6905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0" y="1981200"/>
            <a:ext cx="2473625" cy="3543301"/>
          </a:xfrm>
          <a:prstGeom prst="rect">
            <a:avLst/>
          </a:prstGeom>
          <a:noFill/>
        </p:spPr>
      </p:pic>
      <p:pic>
        <p:nvPicPr>
          <p:cNvPr id="7" name="Picture 2" descr="C:\Users\Shamim\Downloads\fb8b83c71_6905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7400" y="2015196"/>
            <a:ext cx="2476500" cy="3547404"/>
          </a:xfrm>
          <a:prstGeom prst="rect">
            <a:avLst/>
          </a:prstGeom>
          <a:noFill/>
        </p:spPr>
      </p:pic>
      <p:sp>
        <p:nvSpPr>
          <p:cNvPr id="2" name="Oval Callout 1"/>
          <p:cNvSpPr/>
          <p:nvPr/>
        </p:nvSpPr>
        <p:spPr>
          <a:xfrm>
            <a:off x="1466850" y="457200"/>
            <a:ext cx="6305550" cy="12954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Pj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wb‡Pi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Qwe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 ¸‡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jv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†`‡L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cvV¨eB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mg‡Ü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aviYv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bIqv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</a:rPr>
              <a:t>hvK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</a:rPr>
              <a:t>|</a:t>
            </a:r>
            <a:endParaRPr lang="en-US" sz="2800" b="1" dirty="0">
              <a:solidFill>
                <a:srgbClr val="7030A0"/>
              </a:solidFill>
              <a:latin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19100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AvR‡Ki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K¬v‡m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wkÿv_©xiv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wb‡Pi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welq</a:t>
            </a:r>
            <a:r>
              <a:rPr lang="en-US" sz="3200" dirty="0" smtClean="0">
                <a:latin typeface="SutonnyMJ" pitchFamily="2" charset="0"/>
              </a:rPr>
              <a:t> ¸‡</a:t>
            </a:r>
            <a:r>
              <a:rPr lang="en-US" sz="3200" dirty="0" err="1" smtClean="0">
                <a:latin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mg‡Ü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Rvb‡Z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10" name="Picture Placeholder 9" descr="canstockphoto4373648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636" b="25636"/>
          <a:stretch>
            <a:fillRect/>
          </a:stretch>
        </p:blipFill>
        <p:spPr>
          <a:xfrm>
            <a:off x="0" y="0"/>
            <a:ext cx="9144000" cy="4190999"/>
          </a:xfrm>
        </p:spPr>
      </p:pic>
      <p:sp>
        <p:nvSpPr>
          <p:cNvPr id="8" name="Subtitle 7"/>
          <p:cNvSpPr>
            <a:spLocks noGrp="1"/>
          </p:cNvSpPr>
          <p:nvPr>
            <p:ph type="body" sz="half" idx="2"/>
          </p:nvPr>
        </p:nvSpPr>
        <p:spPr>
          <a:xfrm>
            <a:off x="76200" y="5367338"/>
            <a:ext cx="8839200" cy="11096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1.e¨emv‡qi 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aviYv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|</a:t>
            </a:r>
          </a:p>
          <a:p>
            <a:pPr algn="l"/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2.e¨emv‡qi K&amp;ª‡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gvbœwZi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¯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Íimg~n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|</a:t>
            </a:r>
          </a:p>
          <a:p>
            <a:endParaRPr lang="en-US" dirty="0" smtClean="0">
              <a:latin typeface="SutonnyMJ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20574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          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e¨emv‡qi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aviYv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</a:b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+mj-lt"/>
              </a:rPr>
              <a:t>Business </a:t>
            </a:r>
            <a:r>
              <a:rPr lang="en-US" sz="3000" dirty="0" err="1" smtClean="0">
                <a:latin typeface="SutonnyMJ" pitchFamily="2" charset="0"/>
              </a:rPr>
              <a:t>kãwU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j¨vwUb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Ô</a:t>
            </a:r>
            <a:r>
              <a:rPr lang="en-US" sz="3000" dirty="0" err="1" smtClean="0">
                <a:latin typeface="+mj-lt"/>
              </a:rPr>
              <a:t>biznis</a:t>
            </a:r>
            <a:r>
              <a:rPr lang="en-US" sz="3000" dirty="0" err="1" smtClean="0">
                <a:latin typeface="SutonnyMJ" pitchFamily="2" charset="0"/>
              </a:rPr>
              <a:t>Õ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kã</a:t>
            </a:r>
            <a:r>
              <a:rPr lang="en-US" sz="3000" dirty="0" smtClean="0">
                <a:latin typeface="SutonnyMJ" pitchFamily="2" charset="0"/>
              </a:rPr>
              <a:t> †_‡K </a:t>
            </a:r>
            <a:r>
              <a:rPr lang="en-US" sz="3000" dirty="0" err="1" smtClean="0">
                <a:latin typeface="SutonnyMJ" pitchFamily="2" charset="0"/>
              </a:rPr>
              <a:t>Î‡m‡Q</a:t>
            </a:r>
            <a:r>
              <a:rPr lang="en-US" sz="3000" dirty="0" smtClean="0">
                <a:latin typeface="SutonnyMJ" pitchFamily="2" charset="0"/>
              </a:rPr>
              <a:t>| </a:t>
            </a:r>
            <a:r>
              <a:rPr lang="en-US" sz="3000" dirty="0" err="1" smtClean="0">
                <a:latin typeface="SutonnyMJ" pitchFamily="2" charset="0"/>
              </a:rPr>
              <a:t>Bs‡iwR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smtClean="0"/>
              <a:t>Business </a:t>
            </a:r>
            <a:r>
              <a:rPr lang="en-US" sz="3000" dirty="0" err="1" smtClean="0">
                <a:latin typeface="SutonnyMJ" pitchFamily="2" charset="0"/>
              </a:rPr>
              <a:t>k‡ãi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AvÿwiK</a:t>
            </a:r>
            <a:r>
              <a:rPr lang="en-US" sz="3000" dirty="0" smtClean="0">
                <a:latin typeface="SutonnyMJ" pitchFamily="2" charset="0"/>
              </a:rPr>
              <a:t> A_© </a:t>
            </a:r>
            <a:r>
              <a:rPr lang="en-US" sz="3000" dirty="0" err="1" smtClean="0">
                <a:latin typeface="SutonnyMJ" pitchFamily="2" charset="0"/>
              </a:rPr>
              <a:t>n‡jv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smtClean="0">
                <a:latin typeface="+mj-lt"/>
              </a:rPr>
              <a:t>being busy; </a:t>
            </a:r>
            <a:r>
              <a:rPr lang="en-US" sz="3000" dirty="0" err="1" smtClean="0">
                <a:latin typeface="SutonnyMJ" pitchFamily="2" charset="0"/>
              </a:rPr>
              <a:t>hvi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evsjv</a:t>
            </a:r>
            <a:r>
              <a:rPr lang="en-US" sz="3000" dirty="0" smtClean="0">
                <a:latin typeface="SutonnyMJ" pitchFamily="2" charset="0"/>
              </a:rPr>
              <a:t> A_© e¨¯Í _</a:t>
            </a:r>
            <a:r>
              <a:rPr lang="en-US" sz="3000" dirty="0" err="1" smtClean="0">
                <a:latin typeface="SutonnyMJ" pitchFamily="2" charset="0"/>
              </a:rPr>
              <a:t>vKv</a:t>
            </a:r>
            <a:r>
              <a:rPr lang="en-US" sz="3000" dirty="0" smtClean="0">
                <a:latin typeface="SutonnyMJ" pitchFamily="2" charset="0"/>
              </a:rPr>
              <a:t>| </a:t>
            </a:r>
          </a:p>
          <a:p>
            <a:r>
              <a:rPr lang="en-US" sz="3000" dirty="0" err="1" smtClean="0">
                <a:latin typeface="SutonnyMJ" pitchFamily="2" charset="0"/>
              </a:rPr>
              <a:t>gybvdv</a:t>
            </a:r>
            <a:r>
              <a:rPr lang="en-US" sz="3000" dirty="0" smtClean="0">
                <a:latin typeface="SutonnyMJ" pitchFamily="2" charset="0"/>
              </a:rPr>
              <a:t> AR©‡bi </a:t>
            </a:r>
            <a:r>
              <a:rPr lang="en-US" sz="3000" dirty="0" err="1" smtClean="0">
                <a:latin typeface="SutonnyMJ" pitchFamily="2" charset="0"/>
              </a:rPr>
              <a:t>j‡ÿ</a:t>
            </a:r>
            <a:r>
              <a:rPr lang="en-US" sz="3000" dirty="0" smtClean="0">
                <a:latin typeface="SutonnyMJ" pitchFamily="2" charset="0"/>
              </a:rPr>
              <a:t>¨ </a:t>
            </a:r>
            <a:r>
              <a:rPr lang="en-US" sz="3000" dirty="0" err="1" smtClean="0">
                <a:latin typeface="SutonnyMJ" pitchFamily="2" charset="0"/>
              </a:rPr>
              <a:t>Drcv`b</a:t>
            </a:r>
            <a:r>
              <a:rPr lang="en-US" sz="3000" dirty="0" smtClean="0">
                <a:latin typeface="SutonnyMJ" pitchFamily="2" charset="0"/>
              </a:rPr>
              <a:t>, </a:t>
            </a:r>
            <a:r>
              <a:rPr lang="en-US" sz="3000" dirty="0" err="1" smtClean="0">
                <a:latin typeface="SutonnyMJ" pitchFamily="2" charset="0"/>
              </a:rPr>
              <a:t>e›Ub</a:t>
            </a:r>
            <a:r>
              <a:rPr lang="en-US" sz="3000" dirty="0" smtClean="0">
                <a:latin typeface="SutonnyMJ" pitchFamily="2" charset="0"/>
              </a:rPr>
              <a:t> I </a:t>
            </a:r>
            <a:r>
              <a:rPr lang="en-US" sz="2200" dirty="0" err="1" smtClean="0">
                <a:latin typeface="SutonnyMJ" pitchFamily="2" charset="0"/>
              </a:rPr>
              <a:t>ক্রয়</a:t>
            </a:r>
            <a:r>
              <a:rPr lang="en-US" sz="39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mnvqK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mKj</a:t>
            </a:r>
            <a:r>
              <a:rPr lang="en-US" sz="3000" dirty="0" smtClean="0">
                <a:latin typeface="SutonnyMJ" pitchFamily="2" charset="0"/>
              </a:rPr>
              <a:t> ‰ea A_©‰</a:t>
            </a:r>
            <a:r>
              <a:rPr lang="en-US" sz="3000" dirty="0" err="1" smtClean="0">
                <a:latin typeface="SutonnyMJ" pitchFamily="2" charset="0"/>
              </a:rPr>
              <a:t>bwZK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Kg©KvÛ‡K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e¨emvq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</a:t>
            </a:r>
            <a:r>
              <a:rPr lang="en-US" sz="3000" dirty="0" smtClean="0">
                <a:latin typeface="SutonnyMJ" pitchFamily="2" charset="0"/>
              </a:rPr>
              <a:t>| </a:t>
            </a:r>
          </a:p>
          <a:p>
            <a:r>
              <a:rPr lang="en-US" sz="3000" dirty="0" err="1" smtClean="0">
                <a:latin typeface="SutonnyMJ" pitchFamily="2" charset="0"/>
              </a:rPr>
              <a:t>e¨vcK</a:t>
            </a:r>
            <a:r>
              <a:rPr lang="en-US" sz="3000" dirty="0" smtClean="0">
                <a:latin typeface="SutonnyMJ" pitchFamily="2" charset="0"/>
              </a:rPr>
              <a:t> A‡_© </a:t>
            </a:r>
            <a:r>
              <a:rPr lang="en-US" sz="3000" dirty="0" err="1" smtClean="0">
                <a:latin typeface="SutonnyMJ" pitchFamily="2" charset="0"/>
              </a:rPr>
              <a:t>ejv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hvq</a:t>
            </a:r>
            <a:r>
              <a:rPr lang="en-US" sz="3000" dirty="0" smtClean="0">
                <a:latin typeface="SutonnyMJ" pitchFamily="2" charset="0"/>
              </a:rPr>
              <a:t>, </a:t>
            </a:r>
            <a:r>
              <a:rPr lang="en-US" sz="3000" dirty="0" err="1" smtClean="0">
                <a:latin typeface="SutonnyMJ" pitchFamily="2" charset="0"/>
              </a:rPr>
              <a:t>gybvdv</a:t>
            </a:r>
            <a:r>
              <a:rPr lang="en-US" sz="3000" dirty="0" smtClean="0">
                <a:latin typeface="SutonnyMJ" pitchFamily="2" charset="0"/>
              </a:rPr>
              <a:t> AR©‡bi </a:t>
            </a:r>
            <a:r>
              <a:rPr lang="en-US" sz="3000" dirty="0" err="1" smtClean="0">
                <a:latin typeface="SutonnyMJ" pitchFamily="2" charset="0"/>
              </a:rPr>
              <a:t>D‡Ï‡k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cÖvK</a:t>
            </a:r>
            <a:r>
              <a:rPr lang="en-US" sz="3000" dirty="0" smtClean="0">
                <a:latin typeface="SutonnyMJ" pitchFamily="2" charset="0"/>
              </a:rPr>
              <a:t>…</a:t>
            </a:r>
            <a:r>
              <a:rPr lang="en-US" sz="3000" dirty="0" err="1" smtClean="0">
                <a:latin typeface="SutonnyMJ" pitchFamily="2" charset="0"/>
              </a:rPr>
              <a:t>wZK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m¤ú</a:t>
            </a:r>
            <a:r>
              <a:rPr lang="en-US" sz="3000" dirty="0" smtClean="0">
                <a:latin typeface="SutonnyMJ" pitchFamily="2" charset="0"/>
              </a:rPr>
              <a:t>` </a:t>
            </a:r>
            <a:r>
              <a:rPr lang="en-US" sz="3000" dirty="0" err="1" smtClean="0">
                <a:latin typeface="SutonnyMJ" pitchFamily="2" charset="0"/>
              </a:rPr>
              <a:t>msMÖn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K‡i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wb`„ó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cÖwµqvRvZKi‡Yi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gva</a:t>
            </a:r>
            <a:r>
              <a:rPr lang="en-US" sz="3000" dirty="0" smtClean="0">
                <a:latin typeface="SutonnyMJ" pitchFamily="2" charset="0"/>
              </a:rPr>
              <a:t>¨‡g </a:t>
            </a:r>
            <a:r>
              <a:rPr lang="en-US" sz="3000" dirty="0" err="1" smtClean="0">
                <a:latin typeface="SutonnyMJ" pitchFamily="2" charset="0"/>
              </a:rPr>
              <a:t>gvby‡li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e¨envi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Dc‡hvMx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Kiv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Îes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Drcv`b</a:t>
            </a:r>
            <a:r>
              <a:rPr lang="en-US" sz="3000" dirty="0" smtClean="0">
                <a:latin typeface="SutonnyMJ" pitchFamily="2" charset="0"/>
              </a:rPr>
              <a:t> †K›`ª †_‡K †fv³v </a:t>
            </a:r>
            <a:r>
              <a:rPr lang="en-US" sz="3000" dirty="0" err="1" smtClean="0">
                <a:latin typeface="SutonnyMJ" pitchFamily="2" charset="0"/>
              </a:rPr>
              <a:t>ch©šÍ</a:t>
            </a:r>
            <a:r>
              <a:rPr lang="en-US" sz="3000" dirty="0" smtClean="0">
                <a:latin typeface="SutonnyMJ" pitchFamily="2" charset="0"/>
              </a:rPr>
              <a:t> ‡</a:t>
            </a:r>
            <a:r>
              <a:rPr lang="en-US" sz="3000" dirty="0" err="1" smtClean="0">
                <a:latin typeface="SutonnyMJ" pitchFamily="2" charset="0"/>
              </a:rPr>
              <a:t>cx‡Q</a:t>
            </a:r>
            <a:r>
              <a:rPr lang="en-US" sz="3000" dirty="0" smtClean="0">
                <a:latin typeface="SutonnyMJ" pitchFamily="2" charset="0"/>
              </a:rPr>
              <a:t> †`</a:t>
            </a:r>
            <a:r>
              <a:rPr lang="en-US" sz="3000" dirty="0" err="1" smtClean="0">
                <a:latin typeface="SutonnyMJ" pitchFamily="2" charset="0"/>
              </a:rPr>
              <a:t>Iqvi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hveZxq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KvR‡K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e¨emvq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</a:t>
            </a:r>
            <a:r>
              <a:rPr lang="en-US" sz="3000" dirty="0" smtClean="0">
                <a:latin typeface="SutonnyMJ" pitchFamily="2" charset="0"/>
              </a:rPr>
              <a:t>| </a:t>
            </a:r>
          </a:p>
          <a:p>
            <a:r>
              <a:rPr lang="en-US" sz="3000" dirty="0" smtClean="0">
                <a:latin typeface="SutonnyMJ" pitchFamily="2" charset="0"/>
              </a:rPr>
              <a:t>we. I. </a:t>
            </a:r>
            <a:r>
              <a:rPr lang="en-US" sz="3000" dirty="0" err="1" smtClean="0">
                <a:latin typeface="SutonnyMJ" pitchFamily="2" charset="0"/>
              </a:rPr>
              <a:t>ûBjvi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e‡jb,mgv‡R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cb</a:t>
            </a:r>
            <a:r>
              <a:rPr lang="en-US" sz="3000" dirty="0" smtClean="0">
                <a:latin typeface="SutonnyMJ" pitchFamily="2" charset="0"/>
              </a:rPr>
              <a:t>¨ I †</a:t>
            </a:r>
            <a:r>
              <a:rPr lang="en-US" sz="3000" dirty="0" err="1" smtClean="0">
                <a:latin typeface="SutonnyMJ" pitchFamily="2" charset="0"/>
              </a:rPr>
              <a:t>mevmvgMÖx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mieivn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K‡i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gybvdv</a:t>
            </a:r>
            <a:r>
              <a:rPr lang="en-US" sz="3000" dirty="0" smtClean="0">
                <a:latin typeface="SutonnyMJ" pitchFamily="2" charset="0"/>
              </a:rPr>
              <a:t> AR©‡bi </a:t>
            </a:r>
            <a:r>
              <a:rPr lang="en-US" sz="3000" dirty="0" err="1" smtClean="0">
                <a:latin typeface="SutonnyMJ" pitchFamily="2" charset="0"/>
              </a:rPr>
              <a:t>j‡ÿ</a:t>
            </a:r>
            <a:r>
              <a:rPr lang="en-US" sz="3000" dirty="0" smtClean="0">
                <a:latin typeface="SutonnyMJ" pitchFamily="2" charset="0"/>
              </a:rPr>
              <a:t>¨ </a:t>
            </a:r>
            <a:r>
              <a:rPr lang="en-US" sz="3000" dirty="0" err="1" smtClean="0">
                <a:latin typeface="SutonnyMJ" pitchFamily="2" charset="0"/>
              </a:rPr>
              <a:t>msMwVZ</a:t>
            </a:r>
            <a:r>
              <a:rPr lang="en-US" sz="3000" dirty="0" smtClean="0">
                <a:latin typeface="SutonnyMJ" pitchFamily="2" charset="0"/>
              </a:rPr>
              <a:t> I </a:t>
            </a:r>
            <a:r>
              <a:rPr lang="en-US" sz="3000" dirty="0" err="1" smtClean="0">
                <a:latin typeface="SutonnyMJ" pitchFamily="2" charset="0"/>
              </a:rPr>
              <a:t>cwiPvwjZ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cÖwZôvb‡K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e¨emvq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</a:t>
            </a:r>
            <a:r>
              <a:rPr lang="en-US" sz="3000" dirty="0" smtClean="0">
                <a:latin typeface="SutonnyMJ" pitchFamily="2" charset="0"/>
              </a:rPr>
              <a:t>|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57425" y="726831"/>
            <a:ext cx="893298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600200" y="726831"/>
            <a:ext cx="8382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382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e¨emv‡qi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 K&amp;ª‡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gvbœwZi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 ¯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Íimg~n</a:t>
            </a:r>
            <a:endParaRPr lang="en-US" dirty="0"/>
          </a:p>
        </p:txBody>
      </p:sp>
      <p:sp>
        <p:nvSpPr>
          <p:cNvPr id="7" name="Left-Right-Up Arrow 6"/>
          <p:cNvSpPr/>
          <p:nvPr/>
        </p:nvSpPr>
        <p:spPr>
          <a:xfrm>
            <a:off x="609600" y="1371600"/>
            <a:ext cx="7924800" cy="1600200"/>
          </a:xfrm>
          <a:prstGeom prst="leftRight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78036" y="28348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363275" y="28454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53698" y="2819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36" y="3823856"/>
            <a:ext cx="2491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K.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cÖvPxb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hyM</a:t>
            </a:r>
            <a:endParaRPr lang="en-US" sz="4400" b="1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7438" y="3867081"/>
            <a:ext cx="2085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L.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ga¨hyM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2996" y="3847845"/>
            <a:ext cx="2820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M.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AvaywbK</a:t>
            </a:r>
            <a:r>
              <a:rPr lang="en-US" sz="4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utonnyMJ" pitchFamily="2" charset="0"/>
              </a:rPr>
              <a:t>hyM</a:t>
            </a:r>
            <a:endParaRPr lang="en-US" sz="2400" b="1" dirty="0">
              <a:solidFill>
                <a:prstClr val="black"/>
              </a:solidFill>
              <a:latin typeface="SutonnyMJ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94855" y="457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0999" y="457200"/>
            <a:ext cx="8382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e¨emv‡qi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 K&amp;ª‡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gvbœwZi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 ¯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ea typeface="+mj-ea"/>
                <a:cs typeface="+mj-cs"/>
              </a:rPr>
              <a:t>Íimg~n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94855" y="45720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847907" y="45720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mim\Downloads\Self-Domesticated-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969"/>
            <a:ext cx="472029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mim\Downloads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95" y="-13970"/>
            <a:ext cx="4441875" cy="29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mim\Downloads\Daily-sun-2019-08-25-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5131"/>
            <a:ext cx="4720294" cy="25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amim\Downloads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94" y="2899312"/>
            <a:ext cx="4441875" cy="2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837" y="5714999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b="1" dirty="0" err="1">
                <a:solidFill>
                  <a:prstClr val="black"/>
                </a:solidFill>
                <a:latin typeface="SutonnyMJ" pitchFamily="2" charset="0"/>
              </a:rPr>
              <a:t>cÖvPxb</a:t>
            </a:r>
            <a:r>
              <a:rPr lang="en-US" sz="48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SutonnyMJ" pitchFamily="2" charset="0"/>
              </a:rPr>
              <a:t>hyM</a:t>
            </a:r>
            <a:endParaRPr lang="en-US" sz="4800" b="1" dirty="0">
              <a:solidFill>
                <a:prstClr val="black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mim\Downloads\images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738"/>
            <a:ext cx="4267200" cy="51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mim\Downloads\gettyimages-539461276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46738"/>
            <a:ext cx="4800600" cy="51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0" y="76200"/>
            <a:ext cx="9067800" cy="1447800"/>
          </a:xfrm>
          <a:prstGeom prst="cloudCallout">
            <a:avLst>
              <a:gd name="adj1" fmla="val -11421"/>
              <a:gd name="adj2" fmla="val 17887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SutonnyMJ" pitchFamily="2" charset="0"/>
              </a:rPr>
              <a:t> 1.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</a:rPr>
              <a:t>cï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</a:rPr>
              <a:t>wkKvi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</a:rPr>
              <a:t> I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</a:rPr>
              <a:t>grm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</a:rPr>
              <a:t>AvniY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</a:rPr>
              <a:t>|        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271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Angles</vt:lpstr>
      <vt:lpstr>Apex</vt:lpstr>
      <vt:lpstr>Hardcover</vt:lpstr>
      <vt:lpstr>     AvR‡Ki GB D‡Øvabx K¬v‡m mKj‡K ¯^vMZg|</vt:lpstr>
      <vt:lpstr>            wkÿK cwiwPwZ </vt:lpstr>
      <vt:lpstr>PowerPoint Presentation</vt:lpstr>
      <vt:lpstr>PowerPoint Presentation</vt:lpstr>
      <vt:lpstr>AvR‡Ki K¬v‡m wkÿv_©xiv wb‡Pi welq ¸‡jv mg‡Ü Rvb‡Z cvi‡e|</vt:lpstr>
      <vt:lpstr>            e¨emv‡qi aviYv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M. AvaywbK hyM (1750-1850)</vt:lpstr>
      <vt:lpstr>1. wkíwecøe  </vt:lpstr>
      <vt:lpstr>2. cÖhyw³i Dbœqb </vt:lpstr>
      <vt:lpstr>3.evRviRvZKiY e¨e¯’vi AvaywbKvqb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AvR‡Ki K¬v‡m mKj‡K ¯^vMZg|</dc:title>
  <dc:creator>Shamim</dc:creator>
  <cp:lastModifiedBy>Windows User</cp:lastModifiedBy>
  <cp:revision>248</cp:revision>
  <dcterms:created xsi:type="dcterms:W3CDTF">2006-08-16T00:00:00Z</dcterms:created>
  <dcterms:modified xsi:type="dcterms:W3CDTF">2020-10-13T08:02:29Z</dcterms:modified>
</cp:coreProperties>
</file>