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68" r:id="rId2"/>
    <p:sldId id="257" r:id="rId3"/>
    <p:sldId id="284" r:id="rId4"/>
    <p:sldId id="285" r:id="rId5"/>
    <p:sldId id="269" r:id="rId6"/>
    <p:sldId id="288" r:id="rId7"/>
    <p:sldId id="280" r:id="rId8"/>
    <p:sldId id="286" r:id="rId9"/>
    <p:sldId id="287" r:id="rId10"/>
    <p:sldId id="289" r:id="rId11"/>
    <p:sldId id="279" r:id="rId12"/>
    <p:sldId id="290" r:id="rId13"/>
    <p:sldId id="275" r:id="rId14"/>
    <p:sldId id="271" r:id="rId15"/>
    <p:sldId id="277" r:id="rId16"/>
    <p:sldId id="276" r:id="rId17"/>
    <p:sldId id="270" r:id="rId18"/>
    <p:sldId id="263" r:id="rId19"/>
    <p:sldId id="262" r:id="rId20"/>
    <p:sldId id="282" r:id="rId21"/>
    <p:sldId id="281" r:id="rId22"/>
    <p:sldId id="259" r:id="rId23"/>
    <p:sldId id="272" r:id="rId24"/>
    <p:sldId id="261" r:id="rId25"/>
    <p:sldId id="264" r:id="rId26"/>
    <p:sldId id="273" r:id="rId27"/>
    <p:sldId id="274" r:id="rId28"/>
    <p:sldId id="265" r:id="rId29"/>
    <p:sldId id="266" r:id="rId30"/>
    <p:sldId id="26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A1ED8-1179-484C-B977-A90A16D03D1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E42C9-C459-44D1-BF4C-B00CEDDD791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নেতৃত্বের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প্রতিশব্দ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endParaRPr lang="en-US" sz="32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LEADERSHIP এ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,LEAD ,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B42F47-B513-40F3-A30F-30832248A42B}" type="parTrans" cxnId="{B1E42145-B2EB-4D45-9C63-6D61494868EF}">
      <dgm:prSet/>
      <dgm:spPr/>
      <dgm:t>
        <a:bodyPr/>
        <a:lstStyle/>
        <a:p>
          <a:endParaRPr lang="en-US"/>
        </a:p>
      </dgm:t>
    </dgm:pt>
    <dgm:pt modelId="{1817A01D-16CD-4C3C-88B8-3F6BE64CFA5A}" type="sibTrans" cxnId="{B1E42145-B2EB-4D45-9C63-6D61494868EF}">
      <dgm:prSet/>
      <dgm:spPr/>
      <dgm:t>
        <a:bodyPr/>
        <a:lstStyle/>
        <a:p>
          <a:endParaRPr lang="en-US"/>
        </a:p>
      </dgm:t>
    </dgm:pt>
    <dgm:pt modelId="{9DB20047-5662-4CBD-9841-0E40E25D8DF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LEAD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9CAE90-4464-4790-99E0-908173ECBA07}" type="parTrans" cxnId="{17C4347B-D307-40EF-8577-FBC1E1350500}">
      <dgm:prSet/>
      <dgm:spPr/>
      <dgm:t>
        <a:bodyPr/>
        <a:lstStyle/>
        <a:p>
          <a:endParaRPr lang="en-US"/>
        </a:p>
      </dgm:t>
    </dgm:pt>
    <dgm:pt modelId="{137F5754-76CE-49EF-B403-ABD44AC2FC87}" type="sibTrans" cxnId="{17C4347B-D307-40EF-8577-FBC1E1350500}">
      <dgm:prSet/>
      <dgm:spPr/>
      <dgm:t>
        <a:bodyPr/>
        <a:lstStyle/>
        <a:p>
          <a:endParaRPr lang="en-US"/>
        </a:p>
      </dgm:t>
    </dgm:pt>
    <dgm:pt modelId="{22FC612C-1A24-4FAF-802A-3ECF92E9517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চালনা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করা,পথ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দেখানো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নির্দেশ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FD9657-AA38-41AB-87CF-BFDC87D28515}" type="parTrans" cxnId="{15D27CA7-D9B3-4720-87A9-426A5E658B52}">
      <dgm:prSet/>
      <dgm:spPr/>
      <dgm:t>
        <a:bodyPr/>
        <a:lstStyle/>
        <a:p>
          <a:endParaRPr lang="en-US"/>
        </a:p>
      </dgm:t>
    </dgm:pt>
    <dgm:pt modelId="{7E68D6ED-11E3-442A-9B94-DAD3C55C7658}" type="sibTrans" cxnId="{15D27CA7-D9B3-4720-87A9-426A5E658B52}">
      <dgm:prSet/>
      <dgm:spPr/>
      <dgm:t>
        <a:bodyPr/>
        <a:lstStyle/>
        <a:p>
          <a:endParaRPr lang="en-US"/>
        </a:p>
      </dgm:t>
    </dgm:pt>
    <dgm:pt modelId="{3E5749F6-672E-47FF-A479-6FD203D4C18B}" type="pres">
      <dgm:prSet presAssocID="{9A0A1ED8-1179-484C-B977-A90A16D03D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42F53E-58FC-4BE7-90F3-689C00621786}" type="pres">
      <dgm:prSet presAssocID="{467E42C9-C459-44D1-BF4C-B00CEDDD7910}" presName="node" presStyleLbl="node1" presStyleIdx="0" presStyleCnt="3" custScaleX="222291" custScaleY="131401" custRadScaleRad="92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CB212-03C6-4D95-A0F1-49511BA70263}" type="pres">
      <dgm:prSet presAssocID="{1817A01D-16CD-4C3C-88B8-3F6BE64CFA5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CC19D5E-6E43-4E22-BD2F-DB4ACCF5A339}" type="pres">
      <dgm:prSet presAssocID="{1817A01D-16CD-4C3C-88B8-3F6BE64CFA5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BC83107-DB1C-4CB1-8715-56A34DA49541}" type="pres">
      <dgm:prSet presAssocID="{9DB20047-5662-4CBD-9841-0E40E25D8DFA}" presName="node" presStyleLbl="node1" presStyleIdx="1" presStyleCnt="3" custScaleX="210606" custRadScaleRad="119274" custRadScaleInc="-24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F4B7F-5974-4610-9515-21E6E130438B}" type="pres">
      <dgm:prSet presAssocID="{137F5754-76CE-49EF-B403-ABD44AC2FC8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886E14C-99A6-43AE-AB6B-2483F4FB0977}" type="pres">
      <dgm:prSet presAssocID="{137F5754-76CE-49EF-B403-ABD44AC2FC8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B4A6BB3-5A39-43A7-9F1B-501C518ADC4E}" type="pres">
      <dgm:prSet presAssocID="{22FC612C-1A24-4FAF-802A-3ECF92E95170}" presName="node" presStyleLbl="node1" presStyleIdx="2" presStyleCnt="3" custScaleX="180875" custRadScaleRad="110488" custRadScaleInc="27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D5F57-F3CF-4E53-B643-E0999ED7D3AE}" type="pres">
      <dgm:prSet presAssocID="{7E68D6ED-11E3-442A-9B94-DAD3C55C765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221AD78-E58C-426D-9DB6-ECD13A476D97}" type="pres">
      <dgm:prSet presAssocID="{7E68D6ED-11E3-442A-9B94-DAD3C55C765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B7B62E7-A2FC-4BDA-893B-11D5A1C06716}" type="presOf" srcId="{22FC612C-1A24-4FAF-802A-3ECF92E95170}" destId="{3B4A6BB3-5A39-43A7-9F1B-501C518ADC4E}" srcOrd="0" destOrd="0" presId="urn:microsoft.com/office/officeart/2005/8/layout/cycle7"/>
    <dgm:cxn modelId="{B1E42145-B2EB-4D45-9C63-6D61494868EF}" srcId="{9A0A1ED8-1179-484C-B977-A90A16D03D1C}" destId="{467E42C9-C459-44D1-BF4C-B00CEDDD7910}" srcOrd="0" destOrd="0" parTransId="{23B42F47-B513-40F3-A30F-30832248A42B}" sibTransId="{1817A01D-16CD-4C3C-88B8-3F6BE64CFA5A}"/>
    <dgm:cxn modelId="{17C4347B-D307-40EF-8577-FBC1E1350500}" srcId="{9A0A1ED8-1179-484C-B977-A90A16D03D1C}" destId="{9DB20047-5662-4CBD-9841-0E40E25D8DFA}" srcOrd="1" destOrd="0" parTransId="{C39CAE90-4464-4790-99E0-908173ECBA07}" sibTransId="{137F5754-76CE-49EF-B403-ABD44AC2FC87}"/>
    <dgm:cxn modelId="{B16A8BAB-7B7C-49C3-A6B5-6FC5FA2B6C6C}" type="presOf" srcId="{1817A01D-16CD-4C3C-88B8-3F6BE64CFA5A}" destId="{6CC19D5E-6E43-4E22-BD2F-DB4ACCF5A339}" srcOrd="1" destOrd="0" presId="urn:microsoft.com/office/officeart/2005/8/layout/cycle7"/>
    <dgm:cxn modelId="{BD9E29FB-52A1-49C3-9AB3-CF63D8FCA04A}" type="presOf" srcId="{137F5754-76CE-49EF-B403-ABD44AC2FC87}" destId="{B89F4B7F-5974-4610-9515-21E6E130438B}" srcOrd="0" destOrd="0" presId="urn:microsoft.com/office/officeart/2005/8/layout/cycle7"/>
    <dgm:cxn modelId="{27D45AB6-980F-4A9E-91B4-EAA37FC598AF}" type="presOf" srcId="{1817A01D-16CD-4C3C-88B8-3F6BE64CFA5A}" destId="{605CB212-03C6-4D95-A0F1-49511BA70263}" srcOrd="0" destOrd="0" presId="urn:microsoft.com/office/officeart/2005/8/layout/cycle7"/>
    <dgm:cxn modelId="{20EAA6BE-F741-4706-B928-E26BDF8CC43D}" type="presOf" srcId="{137F5754-76CE-49EF-B403-ABD44AC2FC87}" destId="{E886E14C-99A6-43AE-AB6B-2483F4FB0977}" srcOrd="1" destOrd="0" presId="urn:microsoft.com/office/officeart/2005/8/layout/cycle7"/>
    <dgm:cxn modelId="{86BB15E1-6A8C-4DB1-BF9D-5207E14E81D6}" type="presOf" srcId="{7E68D6ED-11E3-442A-9B94-DAD3C55C7658}" destId="{9221AD78-E58C-426D-9DB6-ECD13A476D97}" srcOrd="1" destOrd="0" presId="urn:microsoft.com/office/officeart/2005/8/layout/cycle7"/>
    <dgm:cxn modelId="{15D27CA7-D9B3-4720-87A9-426A5E658B52}" srcId="{9A0A1ED8-1179-484C-B977-A90A16D03D1C}" destId="{22FC612C-1A24-4FAF-802A-3ECF92E95170}" srcOrd="2" destOrd="0" parTransId="{90FD9657-AA38-41AB-87CF-BFDC87D28515}" sibTransId="{7E68D6ED-11E3-442A-9B94-DAD3C55C7658}"/>
    <dgm:cxn modelId="{A51E717E-3C1F-41E4-BBEA-7D27E148CFF7}" type="presOf" srcId="{467E42C9-C459-44D1-BF4C-B00CEDDD7910}" destId="{A942F53E-58FC-4BE7-90F3-689C00621786}" srcOrd="0" destOrd="0" presId="urn:microsoft.com/office/officeart/2005/8/layout/cycle7"/>
    <dgm:cxn modelId="{00CCB02B-B9AC-4C8B-A851-0DE0CE9026BD}" type="presOf" srcId="{9DB20047-5662-4CBD-9841-0E40E25D8DFA}" destId="{4BC83107-DB1C-4CB1-8715-56A34DA49541}" srcOrd="0" destOrd="0" presId="urn:microsoft.com/office/officeart/2005/8/layout/cycle7"/>
    <dgm:cxn modelId="{004E7B3C-CC34-41C3-AC58-C07D054781AC}" type="presOf" srcId="{7E68D6ED-11E3-442A-9B94-DAD3C55C7658}" destId="{53AD5F57-F3CF-4E53-B643-E0999ED7D3AE}" srcOrd="0" destOrd="0" presId="urn:microsoft.com/office/officeart/2005/8/layout/cycle7"/>
    <dgm:cxn modelId="{A15CBB2E-3CB7-4E55-85FE-B15E06A7CF0F}" type="presOf" srcId="{9A0A1ED8-1179-484C-B977-A90A16D03D1C}" destId="{3E5749F6-672E-47FF-A479-6FD203D4C18B}" srcOrd="0" destOrd="0" presId="urn:microsoft.com/office/officeart/2005/8/layout/cycle7"/>
    <dgm:cxn modelId="{4DF67350-17EA-4948-A1DD-FB61F74C5731}" type="presParOf" srcId="{3E5749F6-672E-47FF-A479-6FD203D4C18B}" destId="{A942F53E-58FC-4BE7-90F3-689C00621786}" srcOrd="0" destOrd="0" presId="urn:microsoft.com/office/officeart/2005/8/layout/cycle7"/>
    <dgm:cxn modelId="{D48D1F44-7A76-4885-8214-CD0E5AB52616}" type="presParOf" srcId="{3E5749F6-672E-47FF-A479-6FD203D4C18B}" destId="{605CB212-03C6-4D95-A0F1-49511BA70263}" srcOrd="1" destOrd="0" presId="urn:microsoft.com/office/officeart/2005/8/layout/cycle7"/>
    <dgm:cxn modelId="{FA2EF87E-893C-487B-932A-F7EE11478402}" type="presParOf" srcId="{605CB212-03C6-4D95-A0F1-49511BA70263}" destId="{6CC19D5E-6E43-4E22-BD2F-DB4ACCF5A339}" srcOrd="0" destOrd="0" presId="urn:microsoft.com/office/officeart/2005/8/layout/cycle7"/>
    <dgm:cxn modelId="{95FC8953-3B04-4523-92C6-A4CBB27F5321}" type="presParOf" srcId="{3E5749F6-672E-47FF-A479-6FD203D4C18B}" destId="{4BC83107-DB1C-4CB1-8715-56A34DA49541}" srcOrd="2" destOrd="0" presId="urn:microsoft.com/office/officeart/2005/8/layout/cycle7"/>
    <dgm:cxn modelId="{683BE490-A237-481A-A12A-3E583805650A}" type="presParOf" srcId="{3E5749F6-672E-47FF-A479-6FD203D4C18B}" destId="{B89F4B7F-5974-4610-9515-21E6E130438B}" srcOrd="3" destOrd="0" presId="urn:microsoft.com/office/officeart/2005/8/layout/cycle7"/>
    <dgm:cxn modelId="{9709A774-9C79-4D48-BD3F-85DB7973A1C6}" type="presParOf" srcId="{B89F4B7F-5974-4610-9515-21E6E130438B}" destId="{E886E14C-99A6-43AE-AB6B-2483F4FB0977}" srcOrd="0" destOrd="0" presId="urn:microsoft.com/office/officeart/2005/8/layout/cycle7"/>
    <dgm:cxn modelId="{983BDA18-BEF7-4E3A-B69E-01A53A1C7B2C}" type="presParOf" srcId="{3E5749F6-672E-47FF-A479-6FD203D4C18B}" destId="{3B4A6BB3-5A39-43A7-9F1B-501C518ADC4E}" srcOrd="4" destOrd="0" presId="urn:microsoft.com/office/officeart/2005/8/layout/cycle7"/>
    <dgm:cxn modelId="{4BD07633-1D22-47CE-93EA-DF46E1B517E7}" type="presParOf" srcId="{3E5749F6-672E-47FF-A479-6FD203D4C18B}" destId="{53AD5F57-F3CF-4E53-B643-E0999ED7D3AE}" srcOrd="5" destOrd="0" presId="urn:microsoft.com/office/officeart/2005/8/layout/cycle7"/>
    <dgm:cxn modelId="{4384DF8C-02DE-444B-A553-C1600AA146B7}" type="presParOf" srcId="{53AD5F57-F3CF-4E53-B643-E0999ED7D3AE}" destId="{9221AD78-E58C-426D-9DB6-ECD13A476D9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CB90BB-F046-46ED-BEE4-5F438A8F3CC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2EED4-6DAA-4EBB-9B60-27053C769A3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এ,ডব্লিউ,গুল্ডনার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মতে,নেতৃত্ব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নৈতিক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অন্যদের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অনুপ্রেরণা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ধাবিত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4380CB-85C3-465B-937D-4444A7CB01EB}" type="parTrans" cxnId="{A19327C7-6D7E-45DD-A76A-C385A914BBCC}">
      <dgm:prSet/>
      <dgm:spPr/>
      <dgm:t>
        <a:bodyPr/>
        <a:lstStyle/>
        <a:p>
          <a:endParaRPr lang="en-US"/>
        </a:p>
      </dgm:t>
    </dgm:pt>
    <dgm:pt modelId="{E3D0B335-C7C8-4CE3-9B91-7A42F3B39D19}" type="sibTrans" cxnId="{A19327C7-6D7E-45DD-A76A-C385A914BBCC}">
      <dgm:prSet/>
      <dgm:spPr/>
      <dgm:t>
        <a:bodyPr/>
        <a:lstStyle/>
        <a:p>
          <a:endParaRPr lang="en-US"/>
        </a:p>
      </dgm:t>
    </dgm:pt>
    <dgm:pt modelId="{D4B071A1-68F0-4EC9-8F5C-A903FBE9F42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কিম্বল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ইয়ং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মতে,নেতৃত্ব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কর্মধারা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প্রভাবিত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সবার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আধিপত্য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বিস্তার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39D7A2-311E-4C68-9DAF-AD0CBC1CAEB6}" type="parTrans" cxnId="{C2947C86-5294-4157-952D-87EACBD859D5}">
      <dgm:prSet/>
      <dgm:spPr/>
      <dgm:t>
        <a:bodyPr/>
        <a:lstStyle/>
        <a:p>
          <a:endParaRPr lang="en-US"/>
        </a:p>
      </dgm:t>
    </dgm:pt>
    <dgm:pt modelId="{32C459A8-6C13-42C8-9785-6164266DDF89}" type="sibTrans" cxnId="{C2947C86-5294-4157-952D-87EACBD859D5}">
      <dgm:prSet/>
      <dgm:spPr/>
      <dgm:t>
        <a:bodyPr/>
        <a:lstStyle/>
        <a:p>
          <a:endParaRPr lang="en-US"/>
        </a:p>
      </dgm:t>
    </dgm:pt>
    <dgm:pt modelId="{44C515BE-BF0D-41A1-8039-A78DFC3CA49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সুতরাং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একদল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কাম্য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সমাজের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ইন্সিত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অর্জনের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অন্যদের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উদ্দীপ্ত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07AE54-2318-4E2A-9E01-B6303FF51EAA}" type="parTrans" cxnId="{29C02479-C17D-463D-9235-AA66F6A54CE6}">
      <dgm:prSet/>
      <dgm:spPr/>
      <dgm:t>
        <a:bodyPr/>
        <a:lstStyle/>
        <a:p>
          <a:endParaRPr lang="en-US"/>
        </a:p>
      </dgm:t>
    </dgm:pt>
    <dgm:pt modelId="{7F4072AC-07D4-4760-83D3-00E5DE1F7F9B}" type="sibTrans" cxnId="{29C02479-C17D-463D-9235-AA66F6A54CE6}">
      <dgm:prSet/>
      <dgm:spPr/>
      <dgm:t>
        <a:bodyPr/>
        <a:lstStyle/>
        <a:p>
          <a:endParaRPr lang="en-US"/>
        </a:p>
      </dgm:t>
    </dgm:pt>
    <dgm:pt modelId="{1C4EE527-2036-43DB-8D4C-80C0C962621D}" type="pres">
      <dgm:prSet presAssocID="{16CB90BB-F046-46ED-BEE4-5F438A8F3C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85DF9-A65A-4E35-96EB-A07AC90C6CBB}" type="pres">
      <dgm:prSet presAssocID="{B7C2EED4-6DAA-4EBB-9B60-27053C769A36}" presName="node" presStyleLbl="node1" presStyleIdx="0" presStyleCnt="3" custScaleX="278640" custScaleY="153012" custRadScaleRad="83969" custRadScaleInc="-2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B6EB6-70EF-414F-B6F6-08FD6CBD4B6C}" type="pres">
      <dgm:prSet presAssocID="{E3D0B335-C7C8-4CE3-9B91-7A42F3B39D1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F3C483A-5015-4D0C-9CF1-ED5F7C2ABEC7}" type="pres">
      <dgm:prSet presAssocID="{E3D0B335-C7C8-4CE3-9B91-7A42F3B39D1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6295509-1411-4A8A-AF67-AA7DEB5C9641}" type="pres">
      <dgm:prSet presAssocID="{D4B071A1-68F0-4EC9-8F5C-A903FBE9F421}" presName="node" presStyleLbl="node1" presStyleIdx="1" presStyleCnt="3" custScaleX="204252" custScaleY="179394" custRadScaleRad="130739" custRadScaleInc="-30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98041-D79D-4313-A197-9DD453065DA9}" type="pres">
      <dgm:prSet presAssocID="{32C459A8-6C13-42C8-9785-6164266DDF8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68846B8-8468-44C2-8E50-6CD7F26C9B98}" type="pres">
      <dgm:prSet presAssocID="{32C459A8-6C13-42C8-9785-6164266DDF8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A541321-C931-419F-A23B-E534F1343589}" type="pres">
      <dgm:prSet presAssocID="{44C515BE-BF0D-41A1-8039-A78DFC3CA49E}" presName="node" presStyleLbl="node1" presStyleIdx="2" presStyleCnt="3" custScaleX="204781" custScaleY="188430" custRadScaleRad="113395" custRadScaleInc="23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28F10-064B-4194-A065-44F4B49A86E8}" type="pres">
      <dgm:prSet presAssocID="{7F4072AC-07D4-4760-83D3-00E5DE1F7F9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859534D-E60A-4878-A055-62E1C4ACF7D5}" type="pres">
      <dgm:prSet presAssocID="{7F4072AC-07D4-4760-83D3-00E5DE1F7F9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2947C86-5294-4157-952D-87EACBD859D5}" srcId="{16CB90BB-F046-46ED-BEE4-5F438A8F3CCA}" destId="{D4B071A1-68F0-4EC9-8F5C-A903FBE9F421}" srcOrd="1" destOrd="0" parTransId="{A639D7A2-311E-4C68-9DAF-AD0CBC1CAEB6}" sibTransId="{32C459A8-6C13-42C8-9785-6164266DDF89}"/>
    <dgm:cxn modelId="{9058C6D2-4A58-407D-8F72-CCFB6397DBFA}" type="presOf" srcId="{7F4072AC-07D4-4760-83D3-00E5DE1F7F9B}" destId="{F859534D-E60A-4878-A055-62E1C4ACF7D5}" srcOrd="1" destOrd="0" presId="urn:microsoft.com/office/officeart/2005/8/layout/cycle7"/>
    <dgm:cxn modelId="{7AB76BF7-5050-4689-BEE1-52B62A8EB777}" type="presOf" srcId="{7F4072AC-07D4-4760-83D3-00E5DE1F7F9B}" destId="{A8728F10-064B-4194-A065-44F4B49A86E8}" srcOrd="0" destOrd="0" presId="urn:microsoft.com/office/officeart/2005/8/layout/cycle7"/>
    <dgm:cxn modelId="{20AA33C8-E039-4838-939F-4050F13C8082}" type="presOf" srcId="{44C515BE-BF0D-41A1-8039-A78DFC3CA49E}" destId="{BA541321-C931-419F-A23B-E534F1343589}" srcOrd="0" destOrd="0" presId="urn:microsoft.com/office/officeart/2005/8/layout/cycle7"/>
    <dgm:cxn modelId="{29C02479-C17D-463D-9235-AA66F6A54CE6}" srcId="{16CB90BB-F046-46ED-BEE4-5F438A8F3CCA}" destId="{44C515BE-BF0D-41A1-8039-A78DFC3CA49E}" srcOrd="2" destOrd="0" parTransId="{1F07AE54-2318-4E2A-9E01-B6303FF51EAA}" sibTransId="{7F4072AC-07D4-4760-83D3-00E5DE1F7F9B}"/>
    <dgm:cxn modelId="{E6CCAE3B-2B41-4AC5-8760-6083FE1C2571}" type="presOf" srcId="{E3D0B335-C7C8-4CE3-9B91-7A42F3B39D19}" destId="{0C6B6EB6-70EF-414F-B6F6-08FD6CBD4B6C}" srcOrd="0" destOrd="0" presId="urn:microsoft.com/office/officeart/2005/8/layout/cycle7"/>
    <dgm:cxn modelId="{A29BF71F-F109-4E3F-A38B-8EB6DE83A8AC}" type="presOf" srcId="{E3D0B335-C7C8-4CE3-9B91-7A42F3B39D19}" destId="{7F3C483A-5015-4D0C-9CF1-ED5F7C2ABEC7}" srcOrd="1" destOrd="0" presId="urn:microsoft.com/office/officeart/2005/8/layout/cycle7"/>
    <dgm:cxn modelId="{A19327C7-6D7E-45DD-A76A-C385A914BBCC}" srcId="{16CB90BB-F046-46ED-BEE4-5F438A8F3CCA}" destId="{B7C2EED4-6DAA-4EBB-9B60-27053C769A36}" srcOrd="0" destOrd="0" parTransId="{E04380CB-85C3-465B-937D-4444A7CB01EB}" sibTransId="{E3D0B335-C7C8-4CE3-9B91-7A42F3B39D19}"/>
    <dgm:cxn modelId="{F44FEB18-9D54-440C-B9C3-5AB53E6FF76B}" type="presOf" srcId="{32C459A8-6C13-42C8-9785-6164266DDF89}" destId="{60798041-D79D-4313-A197-9DD453065DA9}" srcOrd="0" destOrd="0" presId="urn:microsoft.com/office/officeart/2005/8/layout/cycle7"/>
    <dgm:cxn modelId="{4D703123-7C02-4399-9F01-FDB64992606F}" type="presOf" srcId="{16CB90BB-F046-46ED-BEE4-5F438A8F3CCA}" destId="{1C4EE527-2036-43DB-8D4C-80C0C962621D}" srcOrd="0" destOrd="0" presId="urn:microsoft.com/office/officeart/2005/8/layout/cycle7"/>
    <dgm:cxn modelId="{B87060FF-6644-4CF7-8801-4943D702F3E4}" type="presOf" srcId="{B7C2EED4-6DAA-4EBB-9B60-27053C769A36}" destId="{7F485DF9-A65A-4E35-96EB-A07AC90C6CBB}" srcOrd="0" destOrd="0" presId="urn:microsoft.com/office/officeart/2005/8/layout/cycle7"/>
    <dgm:cxn modelId="{52A0F2E6-0008-42AB-A92E-7B405F9F1488}" type="presOf" srcId="{D4B071A1-68F0-4EC9-8F5C-A903FBE9F421}" destId="{26295509-1411-4A8A-AF67-AA7DEB5C9641}" srcOrd="0" destOrd="0" presId="urn:microsoft.com/office/officeart/2005/8/layout/cycle7"/>
    <dgm:cxn modelId="{FA1C0CE1-3A02-4C1B-AAF9-BA3863D4E1BB}" type="presOf" srcId="{32C459A8-6C13-42C8-9785-6164266DDF89}" destId="{068846B8-8468-44C2-8E50-6CD7F26C9B98}" srcOrd="1" destOrd="0" presId="urn:microsoft.com/office/officeart/2005/8/layout/cycle7"/>
    <dgm:cxn modelId="{3CD53518-F4E3-4A91-8136-7953F7F55E4F}" type="presParOf" srcId="{1C4EE527-2036-43DB-8D4C-80C0C962621D}" destId="{7F485DF9-A65A-4E35-96EB-A07AC90C6CBB}" srcOrd="0" destOrd="0" presId="urn:microsoft.com/office/officeart/2005/8/layout/cycle7"/>
    <dgm:cxn modelId="{5C05ACC1-CE4B-4797-96BC-BE0F3CAA059E}" type="presParOf" srcId="{1C4EE527-2036-43DB-8D4C-80C0C962621D}" destId="{0C6B6EB6-70EF-414F-B6F6-08FD6CBD4B6C}" srcOrd="1" destOrd="0" presId="urn:microsoft.com/office/officeart/2005/8/layout/cycle7"/>
    <dgm:cxn modelId="{F309AB18-42AE-4CC2-B48A-6A91B4D4BD14}" type="presParOf" srcId="{0C6B6EB6-70EF-414F-B6F6-08FD6CBD4B6C}" destId="{7F3C483A-5015-4D0C-9CF1-ED5F7C2ABEC7}" srcOrd="0" destOrd="0" presId="urn:microsoft.com/office/officeart/2005/8/layout/cycle7"/>
    <dgm:cxn modelId="{7AD19D57-52C3-4F59-B208-BED5D222AE0F}" type="presParOf" srcId="{1C4EE527-2036-43DB-8D4C-80C0C962621D}" destId="{26295509-1411-4A8A-AF67-AA7DEB5C9641}" srcOrd="2" destOrd="0" presId="urn:microsoft.com/office/officeart/2005/8/layout/cycle7"/>
    <dgm:cxn modelId="{D383596B-F0B0-4B06-94E0-71A01F48BD85}" type="presParOf" srcId="{1C4EE527-2036-43DB-8D4C-80C0C962621D}" destId="{60798041-D79D-4313-A197-9DD453065DA9}" srcOrd="3" destOrd="0" presId="urn:microsoft.com/office/officeart/2005/8/layout/cycle7"/>
    <dgm:cxn modelId="{CBC26813-3414-45C1-827B-E16165D63C48}" type="presParOf" srcId="{60798041-D79D-4313-A197-9DD453065DA9}" destId="{068846B8-8468-44C2-8E50-6CD7F26C9B98}" srcOrd="0" destOrd="0" presId="urn:microsoft.com/office/officeart/2005/8/layout/cycle7"/>
    <dgm:cxn modelId="{0F67FA39-AC3F-4D9C-80E2-9ECC1BC36356}" type="presParOf" srcId="{1C4EE527-2036-43DB-8D4C-80C0C962621D}" destId="{BA541321-C931-419F-A23B-E534F1343589}" srcOrd="4" destOrd="0" presId="urn:microsoft.com/office/officeart/2005/8/layout/cycle7"/>
    <dgm:cxn modelId="{2D7A1DCB-314B-42C3-9165-91B3AD79FD83}" type="presParOf" srcId="{1C4EE527-2036-43DB-8D4C-80C0C962621D}" destId="{A8728F10-064B-4194-A065-44F4B49A86E8}" srcOrd="5" destOrd="0" presId="urn:microsoft.com/office/officeart/2005/8/layout/cycle7"/>
    <dgm:cxn modelId="{66DCE5E2-0F31-404A-9B11-E8C32BD3BE36}" type="presParOf" srcId="{A8728F10-064B-4194-A065-44F4B49A86E8}" destId="{F859534D-E60A-4878-A055-62E1C4ACF7D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2B34FC-7B96-45C5-B492-179B1687428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47280-B7CF-4A03-BE90-5686FE5BBDAF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606ED0-4DF4-4A04-BCDE-86DC66D7DD82}" type="parTrans" cxnId="{0CF43B8D-510C-46A5-8228-FCF7FBFE0262}">
      <dgm:prSet/>
      <dgm:spPr/>
      <dgm:t>
        <a:bodyPr/>
        <a:lstStyle/>
        <a:p>
          <a:endParaRPr lang="en-US"/>
        </a:p>
      </dgm:t>
    </dgm:pt>
    <dgm:pt modelId="{0BACC1D1-C8DA-4090-8921-118F14CF58CB}" type="sibTrans" cxnId="{0CF43B8D-510C-46A5-8228-FCF7FBFE0262}">
      <dgm:prSet/>
      <dgm:spPr/>
      <dgm:t>
        <a:bodyPr/>
        <a:lstStyle/>
        <a:p>
          <a:endParaRPr lang="en-US"/>
        </a:p>
      </dgm:t>
    </dgm:pt>
    <dgm:pt modelId="{E775D929-DFD1-47D1-891F-23EB38D932FB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1438C2-2A7B-4F58-9B68-516AA2825F64}" type="parTrans" cxnId="{CCC655D6-5DAA-45AB-91EA-2436056E1C2A}">
      <dgm:prSet/>
      <dgm:spPr/>
      <dgm:t>
        <a:bodyPr/>
        <a:lstStyle/>
        <a:p>
          <a:endParaRPr lang="en-US"/>
        </a:p>
      </dgm:t>
    </dgm:pt>
    <dgm:pt modelId="{9A6FA542-EF7C-4526-B913-623487993E98}" type="sibTrans" cxnId="{CCC655D6-5DAA-45AB-91EA-2436056E1C2A}">
      <dgm:prSet/>
      <dgm:spPr/>
      <dgm:t>
        <a:bodyPr/>
        <a:lstStyle/>
        <a:p>
          <a:endParaRPr lang="en-US"/>
        </a:p>
      </dgm:t>
    </dgm:pt>
    <dgm:pt modelId="{35F45E1A-C3AE-40E0-A3E7-69CE4F550251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8B7275-0A58-476F-91EA-D1AC716DED11}" type="parTrans" cxnId="{834F2EBE-EB00-401B-9E37-25C435F3AFBC}">
      <dgm:prSet/>
      <dgm:spPr/>
      <dgm:t>
        <a:bodyPr/>
        <a:lstStyle/>
        <a:p>
          <a:endParaRPr lang="en-US"/>
        </a:p>
      </dgm:t>
    </dgm:pt>
    <dgm:pt modelId="{5781B988-D5DE-4E4E-BF70-33FB7003E527}" type="sibTrans" cxnId="{834F2EBE-EB00-401B-9E37-25C435F3AFBC}">
      <dgm:prSet/>
      <dgm:spPr/>
      <dgm:t>
        <a:bodyPr/>
        <a:lstStyle/>
        <a:p>
          <a:endParaRPr lang="en-US"/>
        </a:p>
      </dgm:t>
    </dgm:pt>
    <dgm:pt modelId="{D160BCCC-FAD7-4E8E-A6B8-C2BAD0197391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929E01-D9E1-442F-B3C0-4043281311B1}" type="parTrans" cxnId="{C1B433BB-0B69-40AA-9B72-893856BCFEE6}">
      <dgm:prSet/>
      <dgm:spPr/>
      <dgm:t>
        <a:bodyPr/>
        <a:lstStyle/>
        <a:p>
          <a:endParaRPr lang="en-US"/>
        </a:p>
      </dgm:t>
    </dgm:pt>
    <dgm:pt modelId="{34169693-1911-4DB7-95F2-3A7BAFFC09D6}" type="sibTrans" cxnId="{C1B433BB-0B69-40AA-9B72-893856BCFEE6}">
      <dgm:prSet/>
      <dgm:spPr/>
      <dgm:t>
        <a:bodyPr/>
        <a:lstStyle/>
        <a:p>
          <a:endParaRPr lang="en-US"/>
        </a:p>
      </dgm:t>
    </dgm:pt>
    <dgm:pt modelId="{6DEE6753-B8BC-4A2C-8C96-2F515F3D2A70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97AC56-A2F9-4E31-8EC5-9A7DE4E51C01}" type="parTrans" cxnId="{5CC10D79-A873-47B3-9687-E145E3FA9B65}">
      <dgm:prSet/>
      <dgm:spPr/>
      <dgm:t>
        <a:bodyPr/>
        <a:lstStyle/>
        <a:p>
          <a:endParaRPr lang="en-US"/>
        </a:p>
      </dgm:t>
    </dgm:pt>
    <dgm:pt modelId="{1AA2EA84-57B5-4586-B478-A3D96F863102}" type="sibTrans" cxnId="{5CC10D79-A873-47B3-9687-E145E3FA9B65}">
      <dgm:prSet/>
      <dgm:spPr/>
      <dgm:t>
        <a:bodyPr/>
        <a:lstStyle/>
        <a:p>
          <a:endParaRPr lang="en-US"/>
        </a:p>
      </dgm:t>
    </dgm:pt>
    <dgm:pt modelId="{06988438-C7E0-4DE0-B98D-4B68DFEFA495}" type="pres">
      <dgm:prSet presAssocID="{B62B34FC-7B96-45C5-B492-179B168742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B4D7B-6528-471C-AE65-7BC9BA5BBDE9}" type="pres">
      <dgm:prSet presAssocID="{D2247280-B7CF-4A03-BE90-5686FE5BBD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D268B-DBAE-409C-84AB-07862113650A}" type="pres">
      <dgm:prSet presAssocID="{0BACC1D1-C8DA-4090-8921-118F14CF58CB}" presName="sibTrans" presStyleCnt="0"/>
      <dgm:spPr/>
    </dgm:pt>
    <dgm:pt modelId="{C34E4912-412F-48ED-9917-0805E51CF9C1}" type="pres">
      <dgm:prSet presAssocID="{E775D929-DFD1-47D1-891F-23EB38D932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43A61-C088-4229-BF19-E82FB7654927}" type="pres">
      <dgm:prSet presAssocID="{9A6FA542-EF7C-4526-B913-623487993E98}" presName="sibTrans" presStyleCnt="0"/>
      <dgm:spPr/>
    </dgm:pt>
    <dgm:pt modelId="{E3B938FD-1DD9-4010-869C-DCE39339DE8E}" type="pres">
      <dgm:prSet presAssocID="{35F45E1A-C3AE-40E0-A3E7-69CE4F5502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DDD0F-9742-4F09-B8AE-C315F3E21DF0}" type="pres">
      <dgm:prSet presAssocID="{5781B988-D5DE-4E4E-BF70-33FB7003E527}" presName="sibTrans" presStyleCnt="0"/>
      <dgm:spPr/>
    </dgm:pt>
    <dgm:pt modelId="{07FD015A-C33C-41DB-9B2F-45199CFDB6B0}" type="pres">
      <dgm:prSet presAssocID="{D160BCCC-FAD7-4E8E-A6B8-C2BAD01973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F27DD-2FC6-4283-A4B5-4DD26ACB3CD0}" type="pres">
      <dgm:prSet presAssocID="{34169693-1911-4DB7-95F2-3A7BAFFC09D6}" presName="sibTrans" presStyleCnt="0"/>
      <dgm:spPr/>
    </dgm:pt>
    <dgm:pt modelId="{5C25929C-D0E9-47FE-9FC3-4CE9F5976DCF}" type="pres">
      <dgm:prSet presAssocID="{6DEE6753-B8BC-4A2C-8C96-2F515F3D2A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F43B8D-510C-46A5-8228-FCF7FBFE0262}" srcId="{B62B34FC-7B96-45C5-B492-179B16874280}" destId="{D2247280-B7CF-4A03-BE90-5686FE5BBDAF}" srcOrd="0" destOrd="0" parTransId="{F3606ED0-4DF4-4A04-BCDE-86DC66D7DD82}" sibTransId="{0BACC1D1-C8DA-4090-8921-118F14CF58CB}"/>
    <dgm:cxn modelId="{5CC10D79-A873-47B3-9687-E145E3FA9B65}" srcId="{B62B34FC-7B96-45C5-B492-179B16874280}" destId="{6DEE6753-B8BC-4A2C-8C96-2F515F3D2A70}" srcOrd="4" destOrd="0" parTransId="{1297AC56-A2F9-4E31-8EC5-9A7DE4E51C01}" sibTransId="{1AA2EA84-57B5-4586-B478-A3D96F863102}"/>
    <dgm:cxn modelId="{D75321AB-9849-48C9-9656-A87546AB1DAB}" type="presOf" srcId="{D160BCCC-FAD7-4E8E-A6B8-C2BAD0197391}" destId="{07FD015A-C33C-41DB-9B2F-45199CFDB6B0}" srcOrd="0" destOrd="0" presId="urn:microsoft.com/office/officeart/2005/8/layout/default"/>
    <dgm:cxn modelId="{9A2AE317-8400-437C-B737-19E219933E0A}" type="presOf" srcId="{B62B34FC-7B96-45C5-B492-179B16874280}" destId="{06988438-C7E0-4DE0-B98D-4B68DFEFA495}" srcOrd="0" destOrd="0" presId="urn:microsoft.com/office/officeart/2005/8/layout/default"/>
    <dgm:cxn modelId="{834F2EBE-EB00-401B-9E37-25C435F3AFBC}" srcId="{B62B34FC-7B96-45C5-B492-179B16874280}" destId="{35F45E1A-C3AE-40E0-A3E7-69CE4F550251}" srcOrd="2" destOrd="0" parTransId="{A28B7275-0A58-476F-91EA-D1AC716DED11}" sibTransId="{5781B988-D5DE-4E4E-BF70-33FB7003E527}"/>
    <dgm:cxn modelId="{0E56554E-417E-4AD6-BF16-545A0B8A23AB}" type="presOf" srcId="{35F45E1A-C3AE-40E0-A3E7-69CE4F550251}" destId="{E3B938FD-1DD9-4010-869C-DCE39339DE8E}" srcOrd="0" destOrd="0" presId="urn:microsoft.com/office/officeart/2005/8/layout/default"/>
    <dgm:cxn modelId="{33AC949D-AB71-45CD-BBF4-A83C22718890}" type="presOf" srcId="{D2247280-B7CF-4A03-BE90-5686FE5BBDAF}" destId="{F30B4D7B-6528-471C-AE65-7BC9BA5BBDE9}" srcOrd="0" destOrd="0" presId="urn:microsoft.com/office/officeart/2005/8/layout/default"/>
    <dgm:cxn modelId="{CCC655D6-5DAA-45AB-91EA-2436056E1C2A}" srcId="{B62B34FC-7B96-45C5-B492-179B16874280}" destId="{E775D929-DFD1-47D1-891F-23EB38D932FB}" srcOrd="1" destOrd="0" parTransId="{551438C2-2A7B-4F58-9B68-516AA2825F64}" sibTransId="{9A6FA542-EF7C-4526-B913-623487993E98}"/>
    <dgm:cxn modelId="{E9536DDF-5149-436B-985F-BE1713716309}" type="presOf" srcId="{E775D929-DFD1-47D1-891F-23EB38D932FB}" destId="{C34E4912-412F-48ED-9917-0805E51CF9C1}" srcOrd="0" destOrd="0" presId="urn:microsoft.com/office/officeart/2005/8/layout/default"/>
    <dgm:cxn modelId="{3EED410B-A463-42E5-A1C3-0FA77C48A0C2}" type="presOf" srcId="{6DEE6753-B8BC-4A2C-8C96-2F515F3D2A70}" destId="{5C25929C-D0E9-47FE-9FC3-4CE9F5976DCF}" srcOrd="0" destOrd="0" presId="urn:microsoft.com/office/officeart/2005/8/layout/default"/>
    <dgm:cxn modelId="{C1B433BB-0B69-40AA-9B72-893856BCFEE6}" srcId="{B62B34FC-7B96-45C5-B492-179B16874280}" destId="{D160BCCC-FAD7-4E8E-A6B8-C2BAD0197391}" srcOrd="3" destOrd="0" parTransId="{AB929E01-D9E1-442F-B3C0-4043281311B1}" sibTransId="{34169693-1911-4DB7-95F2-3A7BAFFC09D6}"/>
    <dgm:cxn modelId="{26D5A116-79EE-418C-AE88-BCD904873F9E}" type="presParOf" srcId="{06988438-C7E0-4DE0-B98D-4B68DFEFA495}" destId="{F30B4D7B-6528-471C-AE65-7BC9BA5BBDE9}" srcOrd="0" destOrd="0" presId="urn:microsoft.com/office/officeart/2005/8/layout/default"/>
    <dgm:cxn modelId="{6D439B26-4763-4CEB-8D95-84FD43BF4A71}" type="presParOf" srcId="{06988438-C7E0-4DE0-B98D-4B68DFEFA495}" destId="{B86D268B-DBAE-409C-84AB-07862113650A}" srcOrd="1" destOrd="0" presId="urn:microsoft.com/office/officeart/2005/8/layout/default"/>
    <dgm:cxn modelId="{BA32FEE6-7021-489E-9939-B2470F0AF769}" type="presParOf" srcId="{06988438-C7E0-4DE0-B98D-4B68DFEFA495}" destId="{C34E4912-412F-48ED-9917-0805E51CF9C1}" srcOrd="2" destOrd="0" presId="urn:microsoft.com/office/officeart/2005/8/layout/default"/>
    <dgm:cxn modelId="{C27A17A9-71F6-42B1-B3EB-9B9C442552CE}" type="presParOf" srcId="{06988438-C7E0-4DE0-B98D-4B68DFEFA495}" destId="{EFB43A61-C088-4229-BF19-E82FB7654927}" srcOrd="3" destOrd="0" presId="urn:microsoft.com/office/officeart/2005/8/layout/default"/>
    <dgm:cxn modelId="{273A059F-5610-4FA1-9269-B20E3AF75A25}" type="presParOf" srcId="{06988438-C7E0-4DE0-B98D-4B68DFEFA495}" destId="{E3B938FD-1DD9-4010-869C-DCE39339DE8E}" srcOrd="4" destOrd="0" presId="urn:microsoft.com/office/officeart/2005/8/layout/default"/>
    <dgm:cxn modelId="{A315459B-9775-4091-BB31-8B383AEED786}" type="presParOf" srcId="{06988438-C7E0-4DE0-B98D-4B68DFEFA495}" destId="{2CDDDD0F-9742-4F09-B8AE-C315F3E21DF0}" srcOrd="5" destOrd="0" presId="urn:microsoft.com/office/officeart/2005/8/layout/default"/>
    <dgm:cxn modelId="{F255A556-7592-4264-A9DC-3D6AD874D07C}" type="presParOf" srcId="{06988438-C7E0-4DE0-B98D-4B68DFEFA495}" destId="{07FD015A-C33C-41DB-9B2F-45199CFDB6B0}" srcOrd="6" destOrd="0" presId="urn:microsoft.com/office/officeart/2005/8/layout/default"/>
    <dgm:cxn modelId="{15852AE9-101E-4C99-BCDA-990327B2C2E4}" type="presParOf" srcId="{06988438-C7E0-4DE0-B98D-4B68DFEFA495}" destId="{856F27DD-2FC6-4283-A4B5-4DD26ACB3CD0}" srcOrd="7" destOrd="0" presId="urn:microsoft.com/office/officeart/2005/8/layout/default"/>
    <dgm:cxn modelId="{8A77DEED-8DE3-4DE6-B3EB-0C8EB89B47F0}" type="presParOf" srcId="{06988438-C7E0-4DE0-B98D-4B68DFEFA495}" destId="{5C25929C-D0E9-47FE-9FC3-4CE9F5976DC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FFBE80-CCEC-4E54-B7E4-95435F077A8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706E5-760C-448F-A068-5A2EBFB96DF4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214BE9-1AB7-4287-B4E6-CE87E281C843}" type="parTrans" cxnId="{131D47BA-0D58-4F57-93C4-A1C55810EDB9}">
      <dgm:prSet/>
      <dgm:spPr/>
      <dgm:t>
        <a:bodyPr/>
        <a:lstStyle/>
        <a:p>
          <a:endParaRPr lang="en-US"/>
        </a:p>
      </dgm:t>
    </dgm:pt>
    <dgm:pt modelId="{58B2F7A2-2A21-443B-BA39-88E2CA3C117E}" type="sibTrans" cxnId="{131D47BA-0D58-4F57-93C4-A1C55810EDB9}">
      <dgm:prSet/>
      <dgm:spPr/>
      <dgm:t>
        <a:bodyPr/>
        <a:lstStyle/>
        <a:p>
          <a:endParaRPr lang="en-US"/>
        </a:p>
      </dgm:t>
    </dgm:pt>
    <dgm:pt modelId="{9F6CD76F-22ED-4D89-9270-9847EE54D81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51F156-1C4F-469E-A5A7-0625AD70D993}" type="parTrans" cxnId="{FC773EAF-202E-4DD5-911C-BA346BC74EAD}">
      <dgm:prSet/>
      <dgm:spPr/>
      <dgm:t>
        <a:bodyPr/>
        <a:lstStyle/>
        <a:p>
          <a:endParaRPr lang="en-US"/>
        </a:p>
      </dgm:t>
    </dgm:pt>
    <dgm:pt modelId="{AC4D9620-9CD6-4B5F-8554-39C510773D3B}" type="sibTrans" cxnId="{FC773EAF-202E-4DD5-911C-BA346BC74EAD}">
      <dgm:prSet/>
      <dgm:spPr/>
      <dgm:t>
        <a:bodyPr/>
        <a:lstStyle/>
        <a:p>
          <a:endParaRPr lang="en-US"/>
        </a:p>
      </dgm:t>
    </dgm:pt>
    <dgm:pt modelId="{7D5723E3-F34F-4912-B4F6-B2AEC3977986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0E5543-7474-4850-AD0D-8E6A9D921819}" type="parTrans" cxnId="{FBD7F203-F390-49CB-A127-7035D0BECB0D}">
      <dgm:prSet/>
      <dgm:spPr/>
      <dgm:t>
        <a:bodyPr/>
        <a:lstStyle/>
        <a:p>
          <a:endParaRPr lang="en-US"/>
        </a:p>
      </dgm:t>
    </dgm:pt>
    <dgm:pt modelId="{1BE5DAF0-0EFD-4AED-8CF3-D50734CD0C8E}" type="sibTrans" cxnId="{FBD7F203-F390-49CB-A127-7035D0BECB0D}">
      <dgm:prSet/>
      <dgm:spPr/>
      <dgm:t>
        <a:bodyPr/>
        <a:lstStyle/>
        <a:p>
          <a:endParaRPr lang="en-US"/>
        </a:p>
      </dgm:t>
    </dgm:pt>
    <dgm:pt modelId="{0706C42E-AB4F-4A58-A31B-A2837364373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1290A6-6107-4AF6-AFC2-8A3FB39D9B55}" type="parTrans" cxnId="{5D6084E3-86B0-431E-87A7-E76021FFB942}">
      <dgm:prSet/>
      <dgm:spPr/>
      <dgm:t>
        <a:bodyPr/>
        <a:lstStyle/>
        <a:p>
          <a:endParaRPr lang="en-US"/>
        </a:p>
      </dgm:t>
    </dgm:pt>
    <dgm:pt modelId="{66A87641-2B15-4DB5-90A9-B15849819D1B}" type="sibTrans" cxnId="{5D6084E3-86B0-431E-87A7-E76021FFB942}">
      <dgm:prSet/>
      <dgm:spPr/>
      <dgm:t>
        <a:bodyPr/>
        <a:lstStyle/>
        <a:p>
          <a:endParaRPr lang="en-US"/>
        </a:p>
      </dgm:t>
    </dgm:pt>
    <dgm:pt modelId="{64248452-637F-4A0F-B59F-98F8924691AE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BCE5F6-B8E3-467F-96F2-5D0629BCF113}" type="parTrans" cxnId="{54A6F910-F5DA-4446-8B38-149E6BEC68DF}">
      <dgm:prSet/>
      <dgm:spPr/>
      <dgm:t>
        <a:bodyPr/>
        <a:lstStyle/>
        <a:p>
          <a:endParaRPr lang="en-US"/>
        </a:p>
      </dgm:t>
    </dgm:pt>
    <dgm:pt modelId="{7B3754F3-5A0E-4587-BF5F-9B65BCE881F2}" type="sibTrans" cxnId="{54A6F910-F5DA-4446-8B38-149E6BEC68DF}">
      <dgm:prSet/>
      <dgm:spPr/>
      <dgm:t>
        <a:bodyPr/>
        <a:lstStyle/>
        <a:p>
          <a:endParaRPr lang="en-US"/>
        </a:p>
      </dgm:t>
    </dgm:pt>
    <dgm:pt modelId="{6A16F066-8697-4F57-9C5C-C2A601CE4372}">
      <dgm:prSet phldrT="[Text]" custT="1"/>
      <dgm:spPr>
        <a:solidFill>
          <a:srgbClr val="FFFF00"/>
        </a:solidFill>
      </dgm:spPr>
      <dgm:t>
        <a:bodyPr/>
        <a:lstStyle/>
        <a:p>
          <a:r>
            <a:rPr lang="bn-BD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AA2AC-1A18-4A4D-A7F7-769C3C36F18E}" type="parTrans" cxnId="{1F58F086-531D-4953-9874-1EC89E27D915}">
      <dgm:prSet/>
      <dgm:spPr/>
      <dgm:t>
        <a:bodyPr/>
        <a:lstStyle/>
        <a:p>
          <a:endParaRPr lang="en-US"/>
        </a:p>
      </dgm:t>
    </dgm:pt>
    <dgm:pt modelId="{B2302A43-EA9E-4B16-ADB8-3AD815DE2849}" type="sibTrans" cxnId="{1F58F086-531D-4953-9874-1EC89E27D915}">
      <dgm:prSet/>
      <dgm:spPr/>
      <dgm:t>
        <a:bodyPr/>
        <a:lstStyle/>
        <a:p>
          <a:endParaRPr lang="en-US"/>
        </a:p>
      </dgm:t>
    </dgm:pt>
    <dgm:pt modelId="{BA45F704-776C-4287-AB3F-EF3B83A5775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F5FAE2-B460-425D-88D8-15DC95446248}" type="parTrans" cxnId="{E70C3A02-0DBB-4DEA-A0C1-DA9E9801D91D}">
      <dgm:prSet/>
      <dgm:spPr/>
      <dgm:t>
        <a:bodyPr/>
        <a:lstStyle/>
        <a:p>
          <a:endParaRPr lang="en-US"/>
        </a:p>
      </dgm:t>
    </dgm:pt>
    <dgm:pt modelId="{B72070DB-01FE-49DD-A4CD-EE5018253156}" type="sibTrans" cxnId="{E70C3A02-0DBB-4DEA-A0C1-DA9E9801D91D}">
      <dgm:prSet/>
      <dgm:spPr/>
      <dgm:t>
        <a:bodyPr/>
        <a:lstStyle/>
        <a:p>
          <a:endParaRPr lang="en-US"/>
        </a:p>
      </dgm:t>
    </dgm:pt>
    <dgm:pt modelId="{6FDDBA69-B2F2-4AA8-A80A-E8336973650B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37F35D-1575-49FC-A892-BB9D88004415}" type="parTrans" cxnId="{AA559D9A-70D0-41F4-A5E5-9A4EB820F252}">
      <dgm:prSet/>
      <dgm:spPr/>
      <dgm:t>
        <a:bodyPr/>
        <a:lstStyle/>
        <a:p>
          <a:endParaRPr lang="en-US"/>
        </a:p>
      </dgm:t>
    </dgm:pt>
    <dgm:pt modelId="{333A14A1-E44F-43FE-99CD-9092657D17FE}" type="sibTrans" cxnId="{AA559D9A-70D0-41F4-A5E5-9A4EB820F252}">
      <dgm:prSet/>
      <dgm:spPr/>
      <dgm:t>
        <a:bodyPr/>
        <a:lstStyle/>
        <a:p>
          <a:endParaRPr lang="en-US"/>
        </a:p>
      </dgm:t>
    </dgm:pt>
    <dgm:pt modelId="{86F283BE-8FD0-403B-B5D3-0DE8B170DA05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EE716B-BB20-4318-936F-B2944730D4BC}" type="parTrans" cxnId="{1702BF21-E8E5-428F-A356-31CA0132F235}">
      <dgm:prSet/>
      <dgm:spPr/>
      <dgm:t>
        <a:bodyPr/>
        <a:lstStyle/>
        <a:p>
          <a:endParaRPr lang="en-US"/>
        </a:p>
      </dgm:t>
    </dgm:pt>
    <dgm:pt modelId="{C25E2A01-7335-40F4-AF07-2FDB83B8BFAD}" type="sibTrans" cxnId="{1702BF21-E8E5-428F-A356-31CA0132F235}">
      <dgm:prSet/>
      <dgm:spPr/>
      <dgm:t>
        <a:bodyPr/>
        <a:lstStyle/>
        <a:p>
          <a:endParaRPr lang="en-US"/>
        </a:p>
      </dgm:t>
    </dgm:pt>
    <dgm:pt modelId="{A85F7D0A-8B00-4CA2-AA58-146F4205081A}" type="pres">
      <dgm:prSet presAssocID="{0AFFBE80-CCEC-4E54-B7E4-95435F077A8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330ACBF-E4BA-4639-A2D2-85D946B9A9C7}" type="pres">
      <dgm:prSet presAssocID="{F46706E5-760C-448F-A068-5A2EBFB96DF4}" presName="compNode" presStyleCnt="0"/>
      <dgm:spPr/>
    </dgm:pt>
    <dgm:pt modelId="{D534B156-736F-46DF-BBBF-ED7F068FA90C}" type="pres">
      <dgm:prSet presAssocID="{F46706E5-760C-448F-A068-5A2EBFB96DF4}" presName="dummyConnPt" presStyleCnt="0"/>
      <dgm:spPr/>
    </dgm:pt>
    <dgm:pt modelId="{841F9255-5768-4CCC-BB63-514FC9FF24AA}" type="pres">
      <dgm:prSet presAssocID="{F46706E5-760C-448F-A068-5A2EBFB96DF4}" presName="node" presStyleLbl="node1" presStyleIdx="0" presStyleCnt="9" custScaleX="126264" custLinFactNeighborX="-31677" custLinFactNeighborY="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046A7-214A-4631-9BFD-7963D93F8522}" type="pres">
      <dgm:prSet presAssocID="{58B2F7A2-2A21-443B-BA39-88E2CA3C117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F2344513-1908-49BA-A4FD-3E9D21209BB2}" type="pres">
      <dgm:prSet presAssocID="{9F6CD76F-22ED-4D89-9270-9847EE54D817}" presName="compNode" presStyleCnt="0"/>
      <dgm:spPr/>
    </dgm:pt>
    <dgm:pt modelId="{DDC7B105-F679-4785-85D6-460FFBB79116}" type="pres">
      <dgm:prSet presAssocID="{9F6CD76F-22ED-4D89-9270-9847EE54D817}" presName="dummyConnPt" presStyleCnt="0"/>
      <dgm:spPr/>
    </dgm:pt>
    <dgm:pt modelId="{2020AEC7-648D-4911-8473-099ACDCA4619}" type="pres">
      <dgm:prSet presAssocID="{9F6CD76F-22ED-4D89-9270-9847EE54D817}" presName="node" presStyleLbl="node1" presStyleIdx="1" presStyleCnt="9" custScaleX="120787" custLinFactNeighborX="-36798" custLinFactNeighborY="-4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82E46-C41C-4B86-99FF-67645C5CA71F}" type="pres">
      <dgm:prSet presAssocID="{AC4D9620-9CD6-4B5F-8554-39C510773D3B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4A07588F-EF34-4D79-955C-98957B89BBCB}" type="pres">
      <dgm:prSet presAssocID="{7D5723E3-F34F-4912-B4F6-B2AEC3977986}" presName="compNode" presStyleCnt="0"/>
      <dgm:spPr/>
    </dgm:pt>
    <dgm:pt modelId="{39CD109E-A8F5-4342-8856-4007CCB32391}" type="pres">
      <dgm:prSet presAssocID="{7D5723E3-F34F-4912-B4F6-B2AEC3977986}" presName="dummyConnPt" presStyleCnt="0"/>
      <dgm:spPr/>
    </dgm:pt>
    <dgm:pt modelId="{4F6B06CB-3DFD-4F6B-A7B4-C1EBDA3DD507}" type="pres">
      <dgm:prSet presAssocID="{7D5723E3-F34F-4912-B4F6-B2AEC3977986}" presName="node" presStyleLbl="node1" presStyleIdx="2" presStyleCnt="9" custScaleX="120787" custLinFactNeighborX="-36798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90982-E021-4A7D-B472-4AC1C3142A6E}" type="pres">
      <dgm:prSet presAssocID="{1BE5DAF0-0EFD-4AED-8CF3-D50734CD0C8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1A32C0B-7078-4422-9DB0-8D1110443F7F}" type="pres">
      <dgm:prSet presAssocID="{0706C42E-AB4F-4A58-A31B-A2837364373A}" presName="compNode" presStyleCnt="0"/>
      <dgm:spPr/>
    </dgm:pt>
    <dgm:pt modelId="{06E614B2-5BE5-41C8-8754-4EE8FB0F0A91}" type="pres">
      <dgm:prSet presAssocID="{0706C42E-AB4F-4A58-A31B-A2837364373A}" presName="dummyConnPt" presStyleCnt="0"/>
      <dgm:spPr/>
    </dgm:pt>
    <dgm:pt modelId="{1001C090-8059-46D0-A54B-2D835321692D}" type="pres">
      <dgm:prSet presAssocID="{0706C42E-AB4F-4A58-A31B-A2837364373A}" presName="node" presStyleLbl="node1" presStyleIdx="3" presStyleCnt="9" custScaleX="119455" custLinFactNeighborX="14222" custLinFactNeighborY="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98DBF-D04F-49CA-BAD8-3FC296ACFA7E}" type="pres">
      <dgm:prSet presAssocID="{66A87641-2B15-4DB5-90A9-B15849819D1B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7863230-3A01-4FAA-9DE2-D73650EDE4B6}" type="pres">
      <dgm:prSet presAssocID="{64248452-637F-4A0F-B59F-98F8924691AE}" presName="compNode" presStyleCnt="0"/>
      <dgm:spPr/>
    </dgm:pt>
    <dgm:pt modelId="{93650223-D42B-46D9-9760-7B7B803B93BD}" type="pres">
      <dgm:prSet presAssocID="{64248452-637F-4A0F-B59F-98F8924691AE}" presName="dummyConnPt" presStyleCnt="0"/>
      <dgm:spPr/>
    </dgm:pt>
    <dgm:pt modelId="{E7E1C411-2F6C-46B1-AEA8-D863D9A42025}" type="pres">
      <dgm:prSet presAssocID="{64248452-637F-4A0F-B59F-98F8924691AE}" presName="node" presStyleLbl="node1" presStyleIdx="4" presStyleCnt="9" custScaleX="119456" custLinFactNeighborX="7758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91A4D-F943-44D0-A2BF-AEC3C03D1319}" type="pres">
      <dgm:prSet presAssocID="{7B3754F3-5A0E-4587-BF5F-9B65BCE881F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783539D-A457-4904-9359-C429822DAB8B}" type="pres">
      <dgm:prSet presAssocID="{6A16F066-8697-4F57-9C5C-C2A601CE4372}" presName="compNode" presStyleCnt="0"/>
      <dgm:spPr/>
    </dgm:pt>
    <dgm:pt modelId="{4B0A6224-A3AC-4014-9ADF-EDBFCEA0B31E}" type="pres">
      <dgm:prSet presAssocID="{6A16F066-8697-4F57-9C5C-C2A601CE4372}" presName="dummyConnPt" presStyleCnt="0"/>
      <dgm:spPr/>
    </dgm:pt>
    <dgm:pt modelId="{AE0A53EE-E3F5-44A1-884E-6C343D5640E1}" type="pres">
      <dgm:prSet presAssocID="{6A16F066-8697-4F57-9C5C-C2A601CE4372}" presName="node" presStyleLbl="node1" presStyleIdx="5" presStyleCnt="9" custScaleX="127495" custLinFactNeighborX="14222" custLinFactNeighborY="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D4C69-6075-46CE-9B16-1F8C46ADDC14}" type="pres">
      <dgm:prSet presAssocID="{B2302A43-EA9E-4B16-ADB8-3AD815DE284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D85A893D-5355-4E49-8916-9566B7E66258}" type="pres">
      <dgm:prSet presAssocID="{BA45F704-776C-4287-AB3F-EF3B83A5775D}" presName="compNode" presStyleCnt="0"/>
      <dgm:spPr/>
    </dgm:pt>
    <dgm:pt modelId="{78FEE354-225A-4F5C-A0FE-2B93AAE3411C}" type="pres">
      <dgm:prSet presAssocID="{BA45F704-776C-4287-AB3F-EF3B83A5775D}" presName="dummyConnPt" presStyleCnt="0"/>
      <dgm:spPr/>
    </dgm:pt>
    <dgm:pt modelId="{22A26328-765A-40F0-859C-C93052CB6DDD}" type="pres">
      <dgm:prSet presAssocID="{BA45F704-776C-4287-AB3F-EF3B83A5775D}" presName="node" presStyleLbl="node1" presStyleIdx="6" presStyleCnt="9" custScaleX="122705" custLinFactNeighborX="22626" custLinFactNeighborY="7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DDD18-A736-4555-AEFE-B6E865B77162}" type="pres">
      <dgm:prSet presAssocID="{B72070DB-01FE-49DD-A4CD-EE5018253156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618E06E6-F57C-4B6A-9AB2-E40EAEC71185}" type="pres">
      <dgm:prSet presAssocID="{6FDDBA69-B2F2-4AA8-A80A-E8336973650B}" presName="compNode" presStyleCnt="0"/>
      <dgm:spPr/>
    </dgm:pt>
    <dgm:pt modelId="{14302E18-1C61-458E-90A5-B13F1D9DD494}" type="pres">
      <dgm:prSet presAssocID="{6FDDBA69-B2F2-4AA8-A80A-E8336973650B}" presName="dummyConnPt" presStyleCnt="0"/>
      <dgm:spPr/>
    </dgm:pt>
    <dgm:pt modelId="{D6CF3168-6D69-465E-840D-D067A8AA0DF6}" type="pres">
      <dgm:prSet presAssocID="{6FDDBA69-B2F2-4AA8-A80A-E8336973650B}" presName="node" presStyleLbl="node1" presStyleIdx="7" presStyleCnt="9" custScaleX="119292" custLinFactNeighborX="32970" custLinFactNeighborY="16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EA66B-44A3-4B87-BBD1-31B3543165C1}" type="pres">
      <dgm:prSet presAssocID="{333A14A1-E44F-43FE-99CD-9092657D17F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8316D84E-2235-4576-B536-A48EF2399E92}" type="pres">
      <dgm:prSet presAssocID="{86F283BE-8FD0-403B-B5D3-0DE8B170DA05}" presName="compNode" presStyleCnt="0"/>
      <dgm:spPr/>
    </dgm:pt>
    <dgm:pt modelId="{5CA9E549-DD1A-4C2E-8FDA-04381952B5E0}" type="pres">
      <dgm:prSet presAssocID="{86F283BE-8FD0-403B-B5D3-0DE8B170DA05}" presName="dummyConnPt" presStyleCnt="0"/>
      <dgm:spPr/>
    </dgm:pt>
    <dgm:pt modelId="{D9E061EE-1329-48DA-ABC1-FC9F3AFDDCB6}" type="pres">
      <dgm:prSet presAssocID="{86F283BE-8FD0-403B-B5D3-0DE8B170DA05}" presName="node" presStyleLbl="node1" presStyleIdx="8" presStyleCnt="9" custScaleX="124465" custLinFactNeighborX="26505" custLinFactNeighborY="31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CA66B-1C92-41FB-87A9-2DCFD54448AF}" type="presOf" srcId="{58B2F7A2-2A21-443B-BA39-88E2CA3C117E}" destId="{74E046A7-214A-4631-9BFD-7963D93F8522}" srcOrd="0" destOrd="0" presId="urn:microsoft.com/office/officeart/2005/8/layout/bProcess4"/>
    <dgm:cxn modelId="{AA559D9A-70D0-41F4-A5E5-9A4EB820F252}" srcId="{0AFFBE80-CCEC-4E54-B7E4-95435F077A80}" destId="{6FDDBA69-B2F2-4AA8-A80A-E8336973650B}" srcOrd="7" destOrd="0" parTransId="{7B37F35D-1575-49FC-A892-BB9D88004415}" sibTransId="{333A14A1-E44F-43FE-99CD-9092657D17FE}"/>
    <dgm:cxn modelId="{988DB01B-CF63-4D2E-A616-7C64C6119282}" type="presOf" srcId="{64248452-637F-4A0F-B59F-98F8924691AE}" destId="{E7E1C411-2F6C-46B1-AEA8-D863D9A42025}" srcOrd="0" destOrd="0" presId="urn:microsoft.com/office/officeart/2005/8/layout/bProcess4"/>
    <dgm:cxn modelId="{1F58F086-531D-4953-9874-1EC89E27D915}" srcId="{0AFFBE80-CCEC-4E54-B7E4-95435F077A80}" destId="{6A16F066-8697-4F57-9C5C-C2A601CE4372}" srcOrd="5" destOrd="0" parTransId="{1A4AA2AC-1A18-4A4D-A7F7-769C3C36F18E}" sibTransId="{B2302A43-EA9E-4B16-ADB8-3AD815DE2849}"/>
    <dgm:cxn modelId="{301D6E31-FA49-4C71-B26E-EB1269E66708}" type="presOf" srcId="{B72070DB-01FE-49DD-A4CD-EE5018253156}" destId="{221DDD18-A736-4555-AEFE-B6E865B77162}" srcOrd="0" destOrd="0" presId="urn:microsoft.com/office/officeart/2005/8/layout/bProcess4"/>
    <dgm:cxn modelId="{690BE6AD-CAE4-419F-BD5C-982133E809F1}" type="presOf" srcId="{B2302A43-EA9E-4B16-ADB8-3AD815DE2849}" destId="{C6FD4C69-6075-46CE-9B16-1F8C46ADDC14}" srcOrd="0" destOrd="0" presId="urn:microsoft.com/office/officeart/2005/8/layout/bProcess4"/>
    <dgm:cxn modelId="{46324262-C090-4600-B17A-45575F356718}" type="presOf" srcId="{9F6CD76F-22ED-4D89-9270-9847EE54D817}" destId="{2020AEC7-648D-4911-8473-099ACDCA4619}" srcOrd="0" destOrd="0" presId="urn:microsoft.com/office/officeart/2005/8/layout/bProcess4"/>
    <dgm:cxn modelId="{383DFDC7-67B9-4BAD-B27D-89E2DA569FB2}" type="presOf" srcId="{0706C42E-AB4F-4A58-A31B-A2837364373A}" destId="{1001C090-8059-46D0-A54B-2D835321692D}" srcOrd="0" destOrd="0" presId="urn:microsoft.com/office/officeart/2005/8/layout/bProcess4"/>
    <dgm:cxn modelId="{831F98FE-5D01-4BDE-8623-42F70111EBD5}" type="presOf" srcId="{0AFFBE80-CCEC-4E54-B7E4-95435F077A80}" destId="{A85F7D0A-8B00-4CA2-AA58-146F4205081A}" srcOrd="0" destOrd="0" presId="urn:microsoft.com/office/officeart/2005/8/layout/bProcess4"/>
    <dgm:cxn modelId="{079F301C-C5ED-4B2D-B40D-2A190B0D44F5}" type="presOf" srcId="{F46706E5-760C-448F-A068-5A2EBFB96DF4}" destId="{841F9255-5768-4CCC-BB63-514FC9FF24AA}" srcOrd="0" destOrd="0" presId="urn:microsoft.com/office/officeart/2005/8/layout/bProcess4"/>
    <dgm:cxn modelId="{FBD7F203-F390-49CB-A127-7035D0BECB0D}" srcId="{0AFFBE80-CCEC-4E54-B7E4-95435F077A80}" destId="{7D5723E3-F34F-4912-B4F6-B2AEC3977986}" srcOrd="2" destOrd="0" parTransId="{0D0E5543-7474-4850-AD0D-8E6A9D921819}" sibTransId="{1BE5DAF0-0EFD-4AED-8CF3-D50734CD0C8E}"/>
    <dgm:cxn modelId="{FC773EAF-202E-4DD5-911C-BA346BC74EAD}" srcId="{0AFFBE80-CCEC-4E54-B7E4-95435F077A80}" destId="{9F6CD76F-22ED-4D89-9270-9847EE54D817}" srcOrd="1" destOrd="0" parTransId="{0451F156-1C4F-469E-A5A7-0625AD70D993}" sibTransId="{AC4D9620-9CD6-4B5F-8554-39C510773D3B}"/>
    <dgm:cxn modelId="{59CD5405-D9A3-491F-A0E2-6291D8F14D5B}" type="presOf" srcId="{7B3754F3-5A0E-4587-BF5F-9B65BCE881F2}" destId="{AAB91A4D-F943-44D0-A2BF-AEC3C03D1319}" srcOrd="0" destOrd="0" presId="urn:microsoft.com/office/officeart/2005/8/layout/bProcess4"/>
    <dgm:cxn modelId="{1702BF21-E8E5-428F-A356-31CA0132F235}" srcId="{0AFFBE80-CCEC-4E54-B7E4-95435F077A80}" destId="{86F283BE-8FD0-403B-B5D3-0DE8B170DA05}" srcOrd="8" destOrd="0" parTransId="{B1EE716B-BB20-4318-936F-B2944730D4BC}" sibTransId="{C25E2A01-7335-40F4-AF07-2FDB83B8BFAD}"/>
    <dgm:cxn modelId="{22DBF4F2-766C-4E2F-A174-8DEE45DEE71E}" type="presOf" srcId="{AC4D9620-9CD6-4B5F-8554-39C510773D3B}" destId="{14182E46-C41C-4B86-99FF-67645C5CA71F}" srcOrd="0" destOrd="0" presId="urn:microsoft.com/office/officeart/2005/8/layout/bProcess4"/>
    <dgm:cxn modelId="{168A6702-55ED-44D1-A294-0AD292F72D71}" type="presOf" srcId="{6FDDBA69-B2F2-4AA8-A80A-E8336973650B}" destId="{D6CF3168-6D69-465E-840D-D067A8AA0DF6}" srcOrd="0" destOrd="0" presId="urn:microsoft.com/office/officeart/2005/8/layout/bProcess4"/>
    <dgm:cxn modelId="{131D47BA-0D58-4F57-93C4-A1C55810EDB9}" srcId="{0AFFBE80-CCEC-4E54-B7E4-95435F077A80}" destId="{F46706E5-760C-448F-A068-5A2EBFB96DF4}" srcOrd="0" destOrd="0" parTransId="{2F214BE9-1AB7-4287-B4E6-CE87E281C843}" sibTransId="{58B2F7A2-2A21-443B-BA39-88E2CA3C117E}"/>
    <dgm:cxn modelId="{C065F822-9B5F-4F91-9ECD-9B1635F7DB74}" type="presOf" srcId="{6A16F066-8697-4F57-9C5C-C2A601CE4372}" destId="{AE0A53EE-E3F5-44A1-884E-6C343D5640E1}" srcOrd="0" destOrd="0" presId="urn:microsoft.com/office/officeart/2005/8/layout/bProcess4"/>
    <dgm:cxn modelId="{41F7E5C1-2ABA-4CBB-89A7-7A615E62D6F6}" type="presOf" srcId="{7D5723E3-F34F-4912-B4F6-B2AEC3977986}" destId="{4F6B06CB-3DFD-4F6B-A7B4-C1EBDA3DD507}" srcOrd="0" destOrd="0" presId="urn:microsoft.com/office/officeart/2005/8/layout/bProcess4"/>
    <dgm:cxn modelId="{54A6F910-F5DA-4446-8B38-149E6BEC68DF}" srcId="{0AFFBE80-CCEC-4E54-B7E4-95435F077A80}" destId="{64248452-637F-4A0F-B59F-98F8924691AE}" srcOrd="4" destOrd="0" parTransId="{97BCE5F6-B8E3-467F-96F2-5D0629BCF113}" sibTransId="{7B3754F3-5A0E-4587-BF5F-9B65BCE881F2}"/>
    <dgm:cxn modelId="{40135FC1-FAFB-43CE-9F54-29B8E60104E7}" type="presOf" srcId="{86F283BE-8FD0-403B-B5D3-0DE8B170DA05}" destId="{D9E061EE-1329-48DA-ABC1-FC9F3AFDDCB6}" srcOrd="0" destOrd="0" presId="urn:microsoft.com/office/officeart/2005/8/layout/bProcess4"/>
    <dgm:cxn modelId="{3B98C969-6750-442E-A290-4E33D04F6822}" type="presOf" srcId="{1BE5DAF0-0EFD-4AED-8CF3-D50734CD0C8E}" destId="{BFB90982-E021-4A7D-B472-4AC1C3142A6E}" srcOrd="0" destOrd="0" presId="urn:microsoft.com/office/officeart/2005/8/layout/bProcess4"/>
    <dgm:cxn modelId="{5D6084E3-86B0-431E-87A7-E76021FFB942}" srcId="{0AFFBE80-CCEC-4E54-B7E4-95435F077A80}" destId="{0706C42E-AB4F-4A58-A31B-A2837364373A}" srcOrd="3" destOrd="0" parTransId="{141290A6-6107-4AF6-AFC2-8A3FB39D9B55}" sibTransId="{66A87641-2B15-4DB5-90A9-B15849819D1B}"/>
    <dgm:cxn modelId="{E70C3A02-0DBB-4DEA-A0C1-DA9E9801D91D}" srcId="{0AFFBE80-CCEC-4E54-B7E4-95435F077A80}" destId="{BA45F704-776C-4287-AB3F-EF3B83A5775D}" srcOrd="6" destOrd="0" parTransId="{25F5FAE2-B460-425D-88D8-15DC95446248}" sibTransId="{B72070DB-01FE-49DD-A4CD-EE5018253156}"/>
    <dgm:cxn modelId="{E81E1682-7891-4432-8FDC-50F0E54F8CCC}" type="presOf" srcId="{333A14A1-E44F-43FE-99CD-9092657D17FE}" destId="{096EA66B-44A3-4B87-BBD1-31B3543165C1}" srcOrd="0" destOrd="0" presId="urn:microsoft.com/office/officeart/2005/8/layout/bProcess4"/>
    <dgm:cxn modelId="{FBBDCFED-50F8-414E-94EE-84572163AE85}" type="presOf" srcId="{66A87641-2B15-4DB5-90A9-B15849819D1B}" destId="{86898DBF-D04F-49CA-BAD8-3FC296ACFA7E}" srcOrd="0" destOrd="0" presId="urn:microsoft.com/office/officeart/2005/8/layout/bProcess4"/>
    <dgm:cxn modelId="{8FCE95A9-E81C-4FEF-8D84-2513EBB34B33}" type="presOf" srcId="{BA45F704-776C-4287-AB3F-EF3B83A5775D}" destId="{22A26328-765A-40F0-859C-C93052CB6DDD}" srcOrd="0" destOrd="0" presId="urn:microsoft.com/office/officeart/2005/8/layout/bProcess4"/>
    <dgm:cxn modelId="{1192E65F-6C52-4E89-961C-E2B4EF269DFC}" type="presParOf" srcId="{A85F7D0A-8B00-4CA2-AA58-146F4205081A}" destId="{B330ACBF-E4BA-4639-A2D2-85D946B9A9C7}" srcOrd="0" destOrd="0" presId="urn:microsoft.com/office/officeart/2005/8/layout/bProcess4"/>
    <dgm:cxn modelId="{FBD83D09-996D-4416-951F-862A3160C9C9}" type="presParOf" srcId="{B330ACBF-E4BA-4639-A2D2-85D946B9A9C7}" destId="{D534B156-736F-46DF-BBBF-ED7F068FA90C}" srcOrd="0" destOrd="0" presId="urn:microsoft.com/office/officeart/2005/8/layout/bProcess4"/>
    <dgm:cxn modelId="{66DAFD01-370C-4E15-8B9A-C6CF0F126D25}" type="presParOf" srcId="{B330ACBF-E4BA-4639-A2D2-85D946B9A9C7}" destId="{841F9255-5768-4CCC-BB63-514FC9FF24AA}" srcOrd="1" destOrd="0" presId="urn:microsoft.com/office/officeart/2005/8/layout/bProcess4"/>
    <dgm:cxn modelId="{B55A6F76-714B-4D69-B497-0C3D487184EA}" type="presParOf" srcId="{A85F7D0A-8B00-4CA2-AA58-146F4205081A}" destId="{74E046A7-214A-4631-9BFD-7963D93F8522}" srcOrd="1" destOrd="0" presId="urn:microsoft.com/office/officeart/2005/8/layout/bProcess4"/>
    <dgm:cxn modelId="{990A5E10-F7CC-4A8D-BE06-7D28C83BA720}" type="presParOf" srcId="{A85F7D0A-8B00-4CA2-AA58-146F4205081A}" destId="{F2344513-1908-49BA-A4FD-3E9D21209BB2}" srcOrd="2" destOrd="0" presId="urn:microsoft.com/office/officeart/2005/8/layout/bProcess4"/>
    <dgm:cxn modelId="{B8CD435B-25FB-4CAC-9E8D-1D338F3AC258}" type="presParOf" srcId="{F2344513-1908-49BA-A4FD-3E9D21209BB2}" destId="{DDC7B105-F679-4785-85D6-460FFBB79116}" srcOrd="0" destOrd="0" presId="urn:microsoft.com/office/officeart/2005/8/layout/bProcess4"/>
    <dgm:cxn modelId="{53BBEE3C-E921-4A88-8D77-0CC6269A8FBB}" type="presParOf" srcId="{F2344513-1908-49BA-A4FD-3E9D21209BB2}" destId="{2020AEC7-648D-4911-8473-099ACDCA4619}" srcOrd="1" destOrd="0" presId="urn:microsoft.com/office/officeart/2005/8/layout/bProcess4"/>
    <dgm:cxn modelId="{03778F39-B1DD-4BEC-AB41-DD356C90551C}" type="presParOf" srcId="{A85F7D0A-8B00-4CA2-AA58-146F4205081A}" destId="{14182E46-C41C-4B86-99FF-67645C5CA71F}" srcOrd="3" destOrd="0" presId="urn:microsoft.com/office/officeart/2005/8/layout/bProcess4"/>
    <dgm:cxn modelId="{DFC033B4-6078-4351-90E1-BE42C5421361}" type="presParOf" srcId="{A85F7D0A-8B00-4CA2-AA58-146F4205081A}" destId="{4A07588F-EF34-4D79-955C-98957B89BBCB}" srcOrd="4" destOrd="0" presId="urn:microsoft.com/office/officeart/2005/8/layout/bProcess4"/>
    <dgm:cxn modelId="{A5DD68A0-A3FC-45FE-A455-08721EE8D54C}" type="presParOf" srcId="{4A07588F-EF34-4D79-955C-98957B89BBCB}" destId="{39CD109E-A8F5-4342-8856-4007CCB32391}" srcOrd="0" destOrd="0" presId="urn:microsoft.com/office/officeart/2005/8/layout/bProcess4"/>
    <dgm:cxn modelId="{4CBF0577-087F-492C-A265-1E71148B1826}" type="presParOf" srcId="{4A07588F-EF34-4D79-955C-98957B89BBCB}" destId="{4F6B06CB-3DFD-4F6B-A7B4-C1EBDA3DD507}" srcOrd="1" destOrd="0" presId="urn:microsoft.com/office/officeart/2005/8/layout/bProcess4"/>
    <dgm:cxn modelId="{3DFDCB21-EDB2-4008-B579-8F20E99B749C}" type="presParOf" srcId="{A85F7D0A-8B00-4CA2-AA58-146F4205081A}" destId="{BFB90982-E021-4A7D-B472-4AC1C3142A6E}" srcOrd="5" destOrd="0" presId="urn:microsoft.com/office/officeart/2005/8/layout/bProcess4"/>
    <dgm:cxn modelId="{C41BB4C2-6CFA-4687-87D7-EA131D6439F5}" type="presParOf" srcId="{A85F7D0A-8B00-4CA2-AA58-146F4205081A}" destId="{71A32C0B-7078-4422-9DB0-8D1110443F7F}" srcOrd="6" destOrd="0" presId="urn:microsoft.com/office/officeart/2005/8/layout/bProcess4"/>
    <dgm:cxn modelId="{3F7DFAB8-1F17-465E-9FAF-9CD3CC3C2584}" type="presParOf" srcId="{71A32C0B-7078-4422-9DB0-8D1110443F7F}" destId="{06E614B2-5BE5-41C8-8754-4EE8FB0F0A91}" srcOrd="0" destOrd="0" presId="urn:microsoft.com/office/officeart/2005/8/layout/bProcess4"/>
    <dgm:cxn modelId="{644C7A09-B0F2-41DA-956E-D11974E9FA84}" type="presParOf" srcId="{71A32C0B-7078-4422-9DB0-8D1110443F7F}" destId="{1001C090-8059-46D0-A54B-2D835321692D}" srcOrd="1" destOrd="0" presId="urn:microsoft.com/office/officeart/2005/8/layout/bProcess4"/>
    <dgm:cxn modelId="{C81A310A-B61E-44B6-9834-EF4555FFB7F6}" type="presParOf" srcId="{A85F7D0A-8B00-4CA2-AA58-146F4205081A}" destId="{86898DBF-D04F-49CA-BAD8-3FC296ACFA7E}" srcOrd="7" destOrd="0" presId="urn:microsoft.com/office/officeart/2005/8/layout/bProcess4"/>
    <dgm:cxn modelId="{B930504A-84F3-42F7-80F7-021F1F424558}" type="presParOf" srcId="{A85F7D0A-8B00-4CA2-AA58-146F4205081A}" destId="{47863230-3A01-4FAA-9DE2-D73650EDE4B6}" srcOrd="8" destOrd="0" presId="urn:microsoft.com/office/officeart/2005/8/layout/bProcess4"/>
    <dgm:cxn modelId="{DCF2B3ED-1C5C-46BD-91D4-856C9BAD2984}" type="presParOf" srcId="{47863230-3A01-4FAA-9DE2-D73650EDE4B6}" destId="{93650223-D42B-46D9-9760-7B7B803B93BD}" srcOrd="0" destOrd="0" presId="urn:microsoft.com/office/officeart/2005/8/layout/bProcess4"/>
    <dgm:cxn modelId="{05AFB703-370B-4412-BD16-61D467A3A6C2}" type="presParOf" srcId="{47863230-3A01-4FAA-9DE2-D73650EDE4B6}" destId="{E7E1C411-2F6C-46B1-AEA8-D863D9A42025}" srcOrd="1" destOrd="0" presId="urn:microsoft.com/office/officeart/2005/8/layout/bProcess4"/>
    <dgm:cxn modelId="{9C0EA84F-80F8-43BB-8D5C-48E58C84E970}" type="presParOf" srcId="{A85F7D0A-8B00-4CA2-AA58-146F4205081A}" destId="{AAB91A4D-F943-44D0-A2BF-AEC3C03D1319}" srcOrd="9" destOrd="0" presId="urn:microsoft.com/office/officeart/2005/8/layout/bProcess4"/>
    <dgm:cxn modelId="{E1FABD49-22E0-46C8-87DF-E56F8C7DEBFA}" type="presParOf" srcId="{A85F7D0A-8B00-4CA2-AA58-146F4205081A}" destId="{6783539D-A457-4904-9359-C429822DAB8B}" srcOrd="10" destOrd="0" presId="urn:microsoft.com/office/officeart/2005/8/layout/bProcess4"/>
    <dgm:cxn modelId="{EC9644D7-5A96-4A64-8780-0F3D5F6F378D}" type="presParOf" srcId="{6783539D-A457-4904-9359-C429822DAB8B}" destId="{4B0A6224-A3AC-4014-9ADF-EDBFCEA0B31E}" srcOrd="0" destOrd="0" presId="urn:microsoft.com/office/officeart/2005/8/layout/bProcess4"/>
    <dgm:cxn modelId="{EE6B3752-9137-4C51-B054-561BD3BF5240}" type="presParOf" srcId="{6783539D-A457-4904-9359-C429822DAB8B}" destId="{AE0A53EE-E3F5-44A1-884E-6C343D5640E1}" srcOrd="1" destOrd="0" presId="urn:microsoft.com/office/officeart/2005/8/layout/bProcess4"/>
    <dgm:cxn modelId="{C00F0249-D564-40F9-8A82-B2B740831E48}" type="presParOf" srcId="{A85F7D0A-8B00-4CA2-AA58-146F4205081A}" destId="{C6FD4C69-6075-46CE-9B16-1F8C46ADDC14}" srcOrd="11" destOrd="0" presId="urn:microsoft.com/office/officeart/2005/8/layout/bProcess4"/>
    <dgm:cxn modelId="{256A4591-772A-4111-A841-626FB2ACAD77}" type="presParOf" srcId="{A85F7D0A-8B00-4CA2-AA58-146F4205081A}" destId="{D85A893D-5355-4E49-8916-9566B7E66258}" srcOrd="12" destOrd="0" presId="urn:microsoft.com/office/officeart/2005/8/layout/bProcess4"/>
    <dgm:cxn modelId="{7E7D0F6C-AC48-4B78-AFB6-052FC937D4E3}" type="presParOf" srcId="{D85A893D-5355-4E49-8916-9566B7E66258}" destId="{78FEE354-225A-4F5C-A0FE-2B93AAE3411C}" srcOrd="0" destOrd="0" presId="urn:microsoft.com/office/officeart/2005/8/layout/bProcess4"/>
    <dgm:cxn modelId="{9363F19E-E559-45DC-A891-517E86272564}" type="presParOf" srcId="{D85A893D-5355-4E49-8916-9566B7E66258}" destId="{22A26328-765A-40F0-859C-C93052CB6DDD}" srcOrd="1" destOrd="0" presId="urn:microsoft.com/office/officeart/2005/8/layout/bProcess4"/>
    <dgm:cxn modelId="{92D724D3-FF30-4CE3-8B88-087D16444535}" type="presParOf" srcId="{A85F7D0A-8B00-4CA2-AA58-146F4205081A}" destId="{221DDD18-A736-4555-AEFE-B6E865B77162}" srcOrd="13" destOrd="0" presId="urn:microsoft.com/office/officeart/2005/8/layout/bProcess4"/>
    <dgm:cxn modelId="{4796D63A-A643-4890-BAC9-D4C0295139F8}" type="presParOf" srcId="{A85F7D0A-8B00-4CA2-AA58-146F4205081A}" destId="{618E06E6-F57C-4B6A-9AB2-E40EAEC71185}" srcOrd="14" destOrd="0" presId="urn:microsoft.com/office/officeart/2005/8/layout/bProcess4"/>
    <dgm:cxn modelId="{8978631C-7AA4-4C3E-AA76-F62C64B2A097}" type="presParOf" srcId="{618E06E6-F57C-4B6A-9AB2-E40EAEC71185}" destId="{14302E18-1C61-458E-90A5-B13F1D9DD494}" srcOrd="0" destOrd="0" presId="urn:microsoft.com/office/officeart/2005/8/layout/bProcess4"/>
    <dgm:cxn modelId="{FB3FA7DB-F0EE-4410-8C11-4B4637E5DDD5}" type="presParOf" srcId="{618E06E6-F57C-4B6A-9AB2-E40EAEC71185}" destId="{D6CF3168-6D69-465E-840D-D067A8AA0DF6}" srcOrd="1" destOrd="0" presId="urn:microsoft.com/office/officeart/2005/8/layout/bProcess4"/>
    <dgm:cxn modelId="{BCA53BC2-8BD8-4CF2-8214-AC8864667BB9}" type="presParOf" srcId="{A85F7D0A-8B00-4CA2-AA58-146F4205081A}" destId="{096EA66B-44A3-4B87-BBD1-31B3543165C1}" srcOrd="15" destOrd="0" presId="urn:microsoft.com/office/officeart/2005/8/layout/bProcess4"/>
    <dgm:cxn modelId="{E499D528-60EE-480B-A40D-D1D6B143A7C9}" type="presParOf" srcId="{A85F7D0A-8B00-4CA2-AA58-146F4205081A}" destId="{8316D84E-2235-4576-B536-A48EF2399E92}" srcOrd="16" destOrd="0" presId="urn:microsoft.com/office/officeart/2005/8/layout/bProcess4"/>
    <dgm:cxn modelId="{F93348E9-A606-4A63-95F3-0C290EEC006D}" type="presParOf" srcId="{8316D84E-2235-4576-B536-A48EF2399E92}" destId="{5CA9E549-DD1A-4C2E-8FDA-04381952B5E0}" srcOrd="0" destOrd="0" presId="urn:microsoft.com/office/officeart/2005/8/layout/bProcess4"/>
    <dgm:cxn modelId="{4AC83BAF-7813-4621-B8FC-72D0E6050146}" type="presParOf" srcId="{8316D84E-2235-4576-B536-A48EF2399E92}" destId="{D9E061EE-1329-48DA-ABC1-FC9F3AFDDC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2F53E-58FC-4BE7-90F3-689C00621786}">
      <dsp:nvSpPr>
        <dsp:cNvPr id="0" name=""/>
        <dsp:cNvSpPr/>
      </dsp:nvSpPr>
      <dsp:spPr>
        <a:xfrm>
          <a:off x="2947636" y="91017"/>
          <a:ext cx="5902034" cy="174440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নেতৃত্বের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প্রতিশব্দ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endParaRPr lang="en-US" sz="3200" kern="12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LEADERSHIP এ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,LEAD ,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98728" y="142109"/>
        <a:ext cx="5799850" cy="1642225"/>
      </dsp:txXfrm>
    </dsp:sp>
    <dsp:sp modelId="{605CB212-03C6-4D95-A0F1-49511BA70263}">
      <dsp:nvSpPr>
        <dsp:cNvPr id="0" name=""/>
        <dsp:cNvSpPr/>
      </dsp:nvSpPr>
      <dsp:spPr>
        <a:xfrm rot="2824505">
          <a:off x="7278314" y="2400650"/>
          <a:ext cx="346637" cy="4646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382305" y="2493578"/>
        <a:ext cx="138655" cy="278785"/>
      </dsp:txXfrm>
    </dsp:sp>
    <dsp:sp modelId="{4BC83107-DB1C-4CB1-8715-56A34DA49541}">
      <dsp:nvSpPr>
        <dsp:cNvPr id="0" name=""/>
        <dsp:cNvSpPr/>
      </dsp:nvSpPr>
      <dsp:spPr>
        <a:xfrm>
          <a:off x="6014864" y="3430514"/>
          <a:ext cx="5591786" cy="132754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LEAD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53746" y="3469396"/>
        <a:ext cx="5514022" cy="1249782"/>
      </dsp:txXfrm>
    </dsp:sp>
    <dsp:sp modelId="{B89F4B7F-5974-4610-9515-21E6E130438B}">
      <dsp:nvSpPr>
        <dsp:cNvPr id="0" name=""/>
        <dsp:cNvSpPr/>
      </dsp:nvSpPr>
      <dsp:spPr>
        <a:xfrm rot="10884573">
          <a:off x="5624962" y="3787842"/>
          <a:ext cx="346637" cy="4646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728953" y="3880770"/>
        <a:ext cx="138655" cy="278785"/>
      </dsp:txXfrm>
    </dsp:sp>
    <dsp:sp modelId="{3B4A6BB3-5A39-43A7-9F1B-501C518ADC4E}">
      <dsp:nvSpPr>
        <dsp:cNvPr id="0" name=""/>
        <dsp:cNvSpPr/>
      </dsp:nvSpPr>
      <dsp:spPr>
        <a:xfrm>
          <a:off x="779297" y="3291976"/>
          <a:ext cx="4802400" cy="132754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চালনা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করা,পথ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দেখানো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নির্দেশ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4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8179" y="3330858"/>
        <a:ext cx="4724636" cy="1249782"/>
      </dsp:txXfrm>
    </dsp:sp>
    <dsp:sp modelId="{53AD5F57-F3CF-4E53-B643-E0999ED7D3AE}">
      <dsp:nvSpPr>
        <dsp:cNvPr id="0" name=""/>
        <dsp:cNvSpPr/>
      </dsp:nvSpPr>
      <dsp:spPr>
        <a:xfrm rot="18734959">
          <a:off x="4271596" y="2331381"/>
          <a:ext cx="346637" cy="4646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375587" y="2424309"/>
        <a:ext cx="138655" cy="278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85DF9-A65A-4E35-96EB-A07AC90C6CBB}">
      <dsp:nvSpPr>
        <dsp:cNvPr id="0" name=""/>
        <dsp:cNvSpPr/>
      </dsp:nvSpPr>
      <dsp:spPr>
        <a:xfrm>
          <a:off x="2396831" y="-60820"/>
          <a:ext cx="7315214" cy="200853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এ,ডব্লিউ,গুল্ডনার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মতে,নেতৃত্ব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নৈতিক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অন্যদের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অনুপ্রেরণা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ধাবিত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55659" y="-1992"/>
        <a:ext cx="7197558" cy="1890877"/>
      </dsp:txXfrm>
    </dsp:sp>
    <dsp:sp modelId="{0C6B6EB6-70EF-414F-B6F6-08FD6CBD4B6C}">
      <dsp:nvSpPr>
        <dsp:cNvPr id="0" name=""/>
        <dsp:cNvSpPr/>
      </dsp:nvSpPr>
      <dsp:spPr>
        <a:xfrm rot="2428025">
          <a:off x="7350231" y="2012819"/>
          <a:ext cx="454032" cy="459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486441" y="2104705"/>
        <a:ext cx="181612" cy="275660"/>
      </dsp:txXfrm>
    </dsp:sp>
    <dsp:sp modelId="{26295509-1411-4A8A-AF67-AA7DEB5C9641}">
      <dsp:nvSpPr>
        <dsp:cNvPr id="0" name=""/>
        <dsp:cNvSpPr/>
      </dsp:nvSpPr>
      <dsp:spPr>
        <a:xfrm>
          <a:off x="6621886" y="2537359"/>
          <a:ext cx="5362285" cy="2354840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কিম্বল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ইয়ং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মতে,নেতৃত্ব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মাধ্যমে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কর্মধারা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প্রভাবিত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সবার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আধিপত্য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বিস্তার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90857" y="2606330"/>
        <a:ext cx="5224343" cy="2216898"/>
      </dsp:txXfrm>
    </dsp:sp>
    <dsp:sp modelId="{60798041-D79D-4313-A197-9DD453065DA9}">
      <dsp:nvSpPr>
        <dsp:cNvPr id="0" name=""/>
        <dsp:cNvSpPr/>
      </dsp:nvSpPr>
      <dsp:spPr>
        <a:xfrm rot="10743863">
          <a:off x="6111138" y="3533482"/>
          <a:ext cx="454032" cy="459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6247348" y="3625368"/>
        <a:ext cx="181612" cy="275660"/>
      </dsp:txXfrm>
    </dsp:sp>
    <dsp:sp modelId="{BA541321-C931-419F-A23B-E534F1343589}">
      <dsp:nvSpPr>
        <dsp:cNvPr id="0" name=""/>
        <dsp:cNvSpPr/>
      </dsp:nvSpPr>
      <dsp:spPr>
        <a:xfrm>
          <a:off x="678248" y="2575005"/>
          <a:ext cx="5376173" cy="247345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সুতরাং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একদল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সেই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কাম্য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গুণাবলী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সমাজের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ইন্সিত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অর্জনের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অন্যদের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উদ্দীপ্ত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0693" y="2647450"/>
        <a:ext cx="5231283" cy="2328562"/>
      </dsp:txXfrm>
    </dsp:sp>
    <dsp:sp modelId="{A8728F10-064B-4194-A065-44F4B49A86E8}">
      <dsp:nvSpPr>
        <dsp:cNvPr id="0" name=""/>
        <dsp:cNvSpPr/>
      </dsp:nvSpPr>
      <dsp:spPr>
        <a:xfrm rot="18788560">
          <a:off x="4592299" y="2031642"/>
          <a:ext cx="454032" cy="4594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28509" y="2123528"/>
        <a:ext cx="181612" cy="275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B4D7B-6528-471C-AE65-7BC9BA5BBDE9}">
      <dsp:nvSpPr>
        <dsp:cNvPr id="0" name=""/>
        <dsp:cNvSpPr/>
      </dsp:nvSpPr>
      <dsp:spPr>
        <a:xfrm>
          <a:off x="971550" y="3301"/>
          <a:ext cx="3202781" cy="1921668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রাজনৈতিক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1550" y="3301"/>
        <a:ext cx="3202781" cy="1921668"/>
      </dsp:txXfrm>
    </dsp:sp>
    <dsp:sp modelId="{C34E4912-412F-48ED-9917-0805E51CF9C1}">
      <dsp:nvSpPr>
        <dsp:cNvPr id="0" name=""/>
        <dsp:cNvSpPr/>
      </dsp:nvSpPr>
      <dsp:spPr>
        <a:xfrm>
          <a:off x="4494609" y="3301"/>
          <a:ext cx="3202781" cy="192166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২।সম্মোহনী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4609" y="3301"/>
        <a:ext cx="3202781" cy="1921668"/>
      </dsp:txXfrm>
    </dsp:sp>
    <dsp:sp modelId="{E3B938FD-1DD9-4010-869C-DCE39339DE8E}">
      <dsp:nvSpPr>
        <dsp:cNvPr id="0" name=""/>
        <dsp:cNvSpPr/>
      </dsp:nvSpPr>
      <dsp:spPr>
        <a:xfrm>
          <a:off x="8017668" y="3301"/>
          <a:ext cx="3202781" cy="1921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বিশেষজ্ঞ সুলভ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17668" y="3301"/>
        <a:ext cx="3202781" cy="1921668"/>
      </dsp:txXfrm>
    </dsp:sp>
    <dsp:sp modelId="{07FD015A-C33C-41DB-9B2F-45199CFDB6B0}">
      <dsp:nvSpPr>
        <dsp:cNvPr id="0" name=""/>
        <dsp:cNvSpPr/>
      </dsp:nvSpPr>
      <dsp:spPr>
        <a:xfrm>
          <a:off x="2733079" y="2245248"/>
          <a:ext cx="3202781" cy="192166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৪।প্রশাসনিক নেতৃত্ব।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3079" y="2245248"/>
        <a:ext cx="3202781" cy="1921668"/>
      </dsp:txXfrm>
    </dsp:sp>
    <dsp:sp modelId="{5C25929C-D0E9-47FE-9FC3-4CE9F5976DCF}">
      <dsp:nvSpPr>
        <dsp:cNvPr id="0" name=""/>
        <dsp:cNvSpPr/>
      </dsp:nvSpPr>
      <dsp:spPr>
        <a:xfrm>
          <a:off x="6256139" y="2245248"/>
          <a:ext cx="3202781" cy="1921668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৫।গনতান্ত্রিক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নেতৃত্ব।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56139" y="2245248"/>
        <a:ext cx="3202781" cy="19216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046A7-214A-4631-9BFD-7963D93F8522}">
      <dsp:nvSpPr>
        <dsp:cNvPr id="0" name=""/>
        <dsp:cNvSpPr/>
      </dsp:nvSpPr>
      <dsp:spPr>
        <a:xfrm rot="5657501">
          <a:off x="582046" y="1036086"/>
          <a:ext cx="1466574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F9255-5768-4CCC-BB63-514FC9FF24AA}">
      <dsp:nvSpPr>
        <dsp:cNvPr id="0" name=""/>
        <dsp:cNvSpPr/>
      </dsp:nvSpPr>
      <dsp:spPr>
        <a:xfrm>
          <a:off x="656984" y="84214"/>
          <a:ext cx="2705995" cy="128587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শিক্ষা।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4646" y="121876"/>
        <a:ext cx="2630671" cy="1210551"/>
      </dsp:txXfrm>
    </dsp:sp>
    <dsp:sp modelId="{14182E46-C41C-4B86-99FF-67645C5CA71F}">
      <dsp:nvSpPr>
        <dsp:cNvPr id="0" name=""/>
        <dsp:cNvSpPr/>
      </dsp:nvSpPr>
      <dsp:spPr>
        <a:xfrm rot="5400000">
          <a:off x="431700" y="2602404"/>
          <a:ext cx="1657516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0AEC7-648D-4911-8473-099ACDCA4619}">
      <dsp:nvSpPr>
        <dsp:cNvPr id="0" name=""/>
        <dsp:cNvSpPr/>
      </dsp:nvSpPr>
      <dsp:spPr>
        <a:xfrm>
          <a:off x="605924" y="1553005"/>
          <a:ext cx="2588616" cy="128587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সুস্থতা।</a:t>
          </a:r>
          <a:endParaRPr lang="en-US" sz="3200" kern="1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3586" y="1590667"/>
        <a:ext cx="2513292" cy="1210551"/>
      </dsp:txXfrm>
    </dsp:sp>
    <dsp:sp modelId="{BFB90982-E021-4A7D-B472-4AC1C3142A6E}">
      <dsp:nvSpPr>
        <dsp:cNvPr id="0" name=""/>
        <dsp:cNvSpPr/>
      </dsp:nvSpPr>
      <dsp:spPr>
        <a:xfrm>
          <a:off x="1264281" y="3434326"/>
          <a:ext cx="4512238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B06CB-3DFD-4F6B-A7B4-C1EBDA3DD507}">
      <dsp:nvSpPr>
        <dsp:cNvPr id="0" name=""/>
        <dsp:cNvSpPr/>
      </dsp:nvSpPr>
      <dsp:spPr>
        <a:xfrm>
          <a:off x="605924" y="3216850"/>
          <a:ext cx="2588616" cy="128587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৩।বুদ্ধিমত্তা।</a:t>
          </a:r>
          <a:endParaRPr lang="en-US" sz="3200" kern="1200" dirty="0">
            <a:solidFill>
              <a:schemeClr val="accent1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3586" y="3254512"/>
        <a:ext cx="2513292" cy="1210551"/>
      </dsp:txXfrm>
    </dsp:sp>
    <dsp:sp modelId="{86898DBF-D04F-49CA-BAD8-3FC296ACFA7E}">
      <dsp:nvSpPr>
        <dsp:cNvPr id="0" name=""/>
        <dsp:cNvSpPr/>
      </dsp:nvSpPr>
      <dsp:spPr>
        <a:xfrm rot="15895623">
          <a:off x="4927696" y="2650894"/>
          <a:ext cx="1566673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1C090-8059-46D0-A54B-2D835321692D}">
      <dsp:nvSpPr>
        <dsp:cNvPr id="0" name=""/>
        <dsp:cNvSpPr/>
      </dsp:nvSpPr>
      <dsp:spPr>
        <a:xfrm>
          <a:off x="5140037" y="3216850"/>
          <a:ext cx="2560069" cy="12858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দেশ-প্রেম।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77699" y="3254512"/>
        <a:ext cx="2484745" cy="1210551"/>
      </dsp:txXfrm>
    </dsp:sp>
    <dsp:sp modelId="{AAB91A4D-F943-44D0-A2BF-AEC3C03D1319}">
      <dsp:nvSpPr>
        <dsp:cNvPr id="0" name=""/>
        <dsp:cNvSpPr/>
      </dsp:nvSpPr>
      <dsp:spPr>
        <a:xfrm rot="16476590">
          <a:off x="4897679" y="1056866"/>
          <a:ext cx="1626454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1C411-2F6C-46B1-AEA8-D863D9A42025}">
      <dsp:nvSpPr>
        <dsp:cNvPr id="0" name=""/>
        <dsp:cNvSpPr/>
      </dsp:nvSpPr>
      <dsp:spPr>
        <a:xfrm>
          <a:off x="5001495" y="1649985"/>
          <a:ext cx="2560091" cy="128587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সহনশীলতা।</a:t>
          </a:r>
          <a:endParaRPr lang="en-US" sz="2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9157" y="1687647"/>
        <a:ext cx="2484767" cy="1210551"/>
      </dsp:txXfrm>
    </dsp:sp>
    <dsp:sp modelId="{C6FD4C69-6075-46CE-9B16-1F8C46ADDC14}">
      <dsp:nvSpPr>
        <dsp:cNvPr id="0" name=""/>
        <dsp:cNvSpPr/>
      </dsp:nvSpPr>
      <dsp:spPr>
        <a:xfrm rot="66522">
          <a:off x="5783998" y="280904"/>
          <a:ext cx="358000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A53EE-E3F5-44A1-884E-6C343D5640E1}">
      <dsp:nvSpPr>
        <dsp:cNvPr id="0" name=""/>
        <dsp:cNvSpPr/>
      </dsp:nvSpPr>
      <dsp:spPr>
        <a:xfrm>
          <a:off x="5053884" y="28793"/>
          <a:ext cx="2732377" cy="128587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অভিজ্ঞতা।</a:t>
          </a:r>
          <a:endParaRPr lang="en-US" sz="32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91546" y="66455"/>
        <a:ext cx="2657053" cy="1210551"/>
      </dsp:txXfrm>
    </dsp:sp>
    <dsp:sp modelId="{221DDD18-A736-4555-AEFE-B6E865B77162}">
      <dsp:nvSpPr>
        <dsp:cNvPr id="0" name=""/>
        <dsp:cNvSpPr/>
      </dsp:nvSpPr>
      <dsp:spPr>
        <a:xfrm rot="4973964">
          <a:off x="8612717" y="1174626"/>
          <a:ext cx="1731452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26328-765A-40F0-859C-C93052CB6DDD}">
      <dsp:nvSpPr>
        <dsp:cNvPr id="0" name=""/>
        <dsp:cNvSpPr/>
      </dsp:nvSpPr>
      <dsp:spPr>
        <a:xfrm>
          <a:off x="8692460" y="98063"/>
          <a:ext cx="2629721" cy="128587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জ্ঞান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30122" y="135725"/>
        <a:ext cx="2554397" cy="1210551"/>
      </dsp:txXfrm>
    </dsp:sp>
    <dsp:sp modelId="{096EA66B-44A3-4B87-BBD1-31B3543165C1}">
      <dsp:nvSpPr>
        <dsp:cNvPr id="0" name=""/>
        <dsp:cNvSpPr/>
      </dsp:nvSpPr>
      <dsp:spPr>
        <a:xfrm rot="5740498">
          <a:off x="8819378" y="2734021"/>
          <a:ext cx="1401155" cy="192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3168-6D69-465E-840D-D067A8AA0DF6}">
      <dsp:nvSpPr>
        <dsp:cNvPr id="0" name=""/>
        <dsp:cNvSpPr/>
      </dsp:nvSpPr>
      <dsp:spPr>
        <a:xfrm>
          <a:off x="8950717" y="1816236"/>
          <a:ext cx="2556576" cy="128587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প্রজ্ঞা</a:t>
          </a:r>
          <a:endParaRPr lang="en-US" sz="32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88379" y="1853898"/>
        <a:ext cx="2481252" cy="1210551"/>
      </dsp:txXfrm>
    </dsp:sp>
    <dsp:sp modelId="{D9E061EE-1329-48DA-ABC1-FC9F3AFDDCB6}">
      <dsp:nvSpPr>
        <dsp:cNvPr id="0" name=""/>
        <dsp:cNvSpPr/>
      </dsp:nvSpPr>
      <dsp:spPr>
        <a:xfrm>
          <a:off x="8756732" y="3216852"/>
          <a:ext cx="2667440" cy="128587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৯।নিরপেক্ষতা।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94394" y="3254514"/>
        <a:ext cx="2592116" cy="121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F6CEC-2030-4CCA-B273-68BA7CDD7C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5B67-4E0E-4594-AA6C-054703EA0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5B67-4E0E-4594-AA6C-054703EA03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0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6DAC-59CB-4D5B-A183-0554C576899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B868-D2FB-4870-8E04-E6827B02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6372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13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526" y="4613564"/>
            <a:ext cx="109589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ভাদামীর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পুতিন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6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64"/>
            <a:ext cx="12191999" cy="681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5894" y="5361709"/>
            <a:ext cx="11234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নেনসন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মেন্ডলা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15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7309" y="4128655"/>
            <a:ext cx="10917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নরেন্দ্র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মোদি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84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264727"/>
            <a:ext cx="11360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মাননীয়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জননেত্রী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হাসিনা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68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1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0327" y="4447309"/>
            <a:ext cx="1111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সোহরাওয়ার্দী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8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9904" y="5310665"/>
            <a:ext cx="11322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মৌলানা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76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836" y="5167745"/>
            <a:ext cx="11166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এ,কে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0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" y="0"/>
            <a:ext cx="12192000" cy="71489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4909" y="5411450"/>
            <a:ext cx="116101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8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431" y="0"/>
            <a:ext cx="10863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43" y="6211669"/>
            <a:ext cx="1210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কি, নেতৃত্বের প্রকারভাদ সমূহ কি কি, ও নেতৃত্বের গুণাবলী সমূহ কি কি।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5"/>
            <a:ext cx="12231011" cy="510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68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495" y="0"/>
            <a:ext cx="10551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982" y="4881174"/>
            <a:ext cx="11249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কি তা বলতে পারবে।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ব্যাখ্যা করতে পারবে।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 সমূহ মূল্যায়ন করতে পারবে।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8"/>
            <a:ext cx="12192000" cy="368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36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9782" y="1110871"/>
            <a:ext cx="5224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362" y="3811012"/>
            <a:ext cx="6373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0290" y="3463637"/>
            <a:ext cx="53617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৬ষ্ট,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২৫/ ০৬/২০২০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31365" cy="3602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67" y="-1"/>
            <a:ext cx="3517233" cy="34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20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11526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1943646"/>
              </p:ext>
            </p:extLst>
          </p:nvPr>
        </p:nvGraphicFramePr>
        <p:xfrm>
          <a:off x="0" y="1731818"/>
          <a:ext cx="12192000" cy="512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282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42F53E-58FC-4BE7-90F3-689C006217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CB212-03C6-4D95-A0F1-49511BA702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83107-DB1C-4CB1-8715-56A34DA495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9F4B7F-5974-4610-9515-21E6E13043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A6BB3-5A39-43A7-9F1B-501C518ADC4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AD5F57-F3CF-4E53-B643-E0999ED7D3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891" y="180109"/>
            <a:ext cx="110282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করেছেনঃ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698821"/>
              </p:ext>
            </p:extLst>
          </p:nvPr>
        </p:nvGraphicFramePr>
        <p:xfrm>
          <a:off x="0" y="1787236"/>
          <a:ext cx="12192000" cy="507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72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485DF9-A65A-4E35-96EB-A07AC90C6C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B6EB6-70EF-414F-B6F6-08FD6CBD4B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95509-1411-4A8A-AF67-AA7DEB5C96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8041-D79D-4313-A197-9DD453065D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41321-C931-419F-A23B-E534F13435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28F10-064B-4194-A065-44F4B49A86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485" y="0"/>
            <a:ext cx="10852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বলতে কি বুঝ ?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654" y="1726802"/>
            <a:ext cx="11665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নেতৃত্বের ইংরেজী প্রতিশব্দ ‘ Leadership’ শব্দটি ইংরেজী ‘Lead’ থেকে এসেছে।’ Lead’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অগ্র-নায়কের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অগ্র-নায়কের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গুনাবলীকেই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কিম্বল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ইয়ং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কর্মকাণ্ডকে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ডব্লিউ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গুল্ডনার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অনুপ্রেরণা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ধাবিত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17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818" y="1149927"/>
            <a:ext cx="9809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প্রকারভেদ সমূহঃ-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1125184"/>
              </p:ext>
            </p:extLst>
          </p:nvPr>
        </p:nvGraphicFramePr>
        <p:xfrm>
          <a:off x="0" y="2687780"/>
          <a:ext cx="12192000" cy="417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595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B4D7B-6528-471C-AE65-7BC9BA5BBD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4E4912-412F-48ED-9917-0805E51CF9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38FD-1DD9-4010-869C-DCE39339DE8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FD015A-C33C-41DB-9B2F-45199CFDB6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5929C-D0E9-47FE-9FC3-4CE9F5976D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6" y="886692"/>
            <a:ext cx="10599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গুণাবলী সমূহঃ-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0239824"/>
              </p:ext>
            </p:extLst>
          </p:nvPr>
        </p:nvGraphicFramePr>
        <p:xfrm>
          <a:off x="0" y="2355272"/>
          <a:ext cx="12192000" cy="450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968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841F9255-5768-4CCC-BB63-514FC9FF2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4E046A7-214A-4631-9BFD-7963D93F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2020AEC7-648D-4911-8473-099ACDCA4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14182E46-C41C-4B86-99FF-67645C5CA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4F6B06CB-3DFD-4F6B-A7B4-C1EBDA3DD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BFB90982-E021-4A7D-B472-4AC1C3142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1001C090-8059-46D0-A54B-2D8353216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graphicEl>
                                              <a:dgm id="{86898DBF-D04F-49CA-BAD8-3FC296ACF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graphicEl>
                                              <a:dgm id="{E7E1C411-2F6C-46B1-AEA8-D863D9A42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graphicEl>
                                              <a:dgm id="{AAB91A4D-F943-44D0-A2BF-AEC3C03D1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graphicEl>
                                              <a:dgm id="{AE0A53EE-E3F5-44A1-884E-6C343D564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dgm id="{C6FD4C69-6075-46CE-9B16-1F8C46ADD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graphicEl>
                                              <a:dgm id="{22A26328-765A-40F0-859C-C93052CB6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graphicEl>
                                              <a:dgm id="{221DDD18-A736-4555-AEFE-B6E865B77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graphicEl>
                                              <a:dgm id="{D6CF3168-6D69-465E-840D-D067A8AA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graphicEl>
                                              <a:dgm id="{096EA66B-44A3-4B87-BBD1-31B354316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graphicEl>
                                              <a:dgm id="{D9E061EE-1329-48DA-ABC1-FC9F3AFDD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5" y="0"/>
            <a:ext cx="10623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30"/>
            <a:ext cx="12192000" cy="45804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80782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নেতৃত্ব বলতে কি বুঝ ?</a:t>
            </a:r>
          </a:p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নেতৃত্বের প্রকারভেদ সমূহ কি কি?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91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1" y="0"/>
            <a:ext cx="9809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2" y="6197813"/>
            <a:ext cx="1152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প্রয়োজনীয় গুনাবলী সমূহ কি কি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38"/>
            <a:ext cx="12192000" cy="487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43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4" y="0"/>
            <a:ext cx="11748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563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নেতৃত্ব বলতে কি বুঝ ? 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2145" y="6193303"/>
            <a:ext cx="57935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নেতৃত্বের প্রকারভেদ কি কি 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1503547"/>
            <a:ext cx="6109855" cy="4689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547"/>
            <a:ext cx="6082145" cy="470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09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854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7968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নেতৃত্ব কোন ধরনের গুণ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সামাজিক,                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খ,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রাজনৈতিক।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অর্থনৈতিক,             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ঘ,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সংসদীয়।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নেতৃত্ব কয় প্রকার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                          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খ,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,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৪,                          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ঘ,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endPara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   ?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খ,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ঘ,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25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55" y="0"/>
            <a:ext cx="9836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কাজঃ-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25" y="6273225"/>
            <a:ext cx="11804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প্রয়োজনীয় গুণাবলী সমূহ কি কি  এ বিষয়ে একটি প্রতিবেদন লিখে জমা দিবা।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30"/>
            <a:ext cx="12191999" cy="507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57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61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5"/>
            <a:ext cx="12192000" cy="6968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545" y="2743200"/>
            <a:ext cx="117902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8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"/>
            <a:ext cx="12191999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4855" y="5195455"/>
            <a:ext cx="117971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3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876800"/>
            <a:ext cx="11485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কার্ল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মার্কস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7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254" y="4142509"/>
            <a:ext cx="11222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হিটলার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98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019" y="4752108"/>
            <a:ext cx="11402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সেতুং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51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333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454" y="4197928"/>
            <a:ext cx="117070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আব্রাহাম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লিংকন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9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577</Words>
  <Application>Microsoft Office PowerPoint</Application>
  <PresentationFormat>Widescreen</PresentationFormat>
  <Paragraphs>90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Azharul Islam</cp:lastModifiedBy>
  <cp:revision>85</cp:revision>
  <dcterms:created xsi:type="dcterms:W3CDTF">2019-08-25T10:21:19Z</dcterms:created>
  <dcterms:modified xsi:type="dcterms:W3CDTF">2020-10-13T06:02:14Z</dcterms:modified>
</cp:coreProperties>
</file>