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6" r:id="rId3"/>
    <p:sldId id="280" r:id="rId4"/>
    <p:sldId id="286" r:id="rId5"/>
    <p:sldId id="288" r:id="rId6"/>
    <p:sldId id="290" r:id="rId7"/>
    <p:sldId id="287" r:id="rId8"/>
    <p:sldId id="292" r:id="rId9"/>
    <p:sldId id="293" r:id="rId10"/>
    <p:sldId id="289" r:id="rId11"/>
    <p:sldId id="294" r:id="rId12"/>
    <p:sldId id="295" r:id="rId13"/>
    <p:sldId id="291" r:id="rId14"/>
    <p:sldId id="296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0" autoAdjust="0"/>
    <p:restoredTop sz="94660"/>
  </p:normalViewPr>
  <p:slideViewPr>
    <p:cSldViewPr>
      <p:cViewPr>
        <p:scale>
          <a:sx n="100" d="100"/>
          <a:sy n="100" d="100"/>
        </p:scale>
        <p:origin x="-402" y="12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AAE72-F93E-4D5B-AF58-7CB92817A3D2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53278-4A5D-4833-8D31-02A9E323A1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21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4FCE7AE-7012-41AB-BD07-1AABD9EA46F6}"/>
              </a:ext>
            </a:extLst>
          </p:cNvPr>
          <p:cNvSpPr txBox="1"/>
          <p:nvPr/>
        </p:nvSpPr>
        <p:spPr>
          <a:xfrm>
            <a:off x="1828800" y="0"/>
            <a:ext cx="47244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" t="3803" r="2500" b="2791"/>
          <a:stretch/>
        </p:blipFill>
        <p:spPr bwMode="auto">
          <a:xfrm>
            <a:off x="105029" y="678598"/>
            <a:ext cx="8933942" cy="617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40" t="73075" r="22106" b="23069"/>
          <a:stretch/>
        </p:blipFill>
        <p:spPr bwMode="auto">
          <a:xfrm>
            <a:off x="19050" y="5029200"/>
            <a:ext cx="50292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0" t="77498" r="35837" b="19214"/>
          <a:stretch/>
        </p:blipFill>
        <p:spPr bwMode="auto">
          <a:xfrm>
            <a:off x="19050" y="5867400"/>
            <a:ext cx="54387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1" t="77498" r="58650" b="19214"/>
          <a:stretch/>
        </p:blipFill>
        <p:spPr bwMode="auto">
          <a:xfrm>
            <a:off x="5048250" y="5124450"/>
            <a:ext cx="35814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217"/>
            <a:ext cx="7543800" cy="500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11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6" t="77527" r="22106" b="19214"/>
          <a:stretch/>
        </p:blipFill>
        <p:spPr bwMode="auto">
          <a:xfrm>
            <a:off x="19050" y="304800"/>
            <a:ext cx="3500438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9" t="81429" r="23609" b="15541"/>
          <a:stretch/>
        </p:blipFill>
        <p:spPr bwMode="auto">
          <a:xfrm>
            <a:off x="-76200" y="1540666"/>
            <a:ext cx="6591299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7" t="81161" r="48399" b="15450"/>
          <a:stretch/>
        </p:blipFill>
        <p:spPr bwMode="auto">
          <a:xfrm>
            <a:off x="38100" y="870346"/>
            <a:ext cx="6553199" cy="67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1" t="85101" r="54248" b="11640"/>
          <a:stretch/>
        </p:blipFill>
        <p:spPr bwMode="auto">
          <a:xfrm>
            <a:off x="57151" y="2209801"/>
            <a:ext cx="55054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1" t="4217" r="26119"/>
          <a:stretch/>
        </p:blipFill>
        <p:spPr bwMode="auto">
          <a:xfrm>
            <a:off x="1797844" y="2971800"/>
            <a:ext cx="4648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17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1992" y="9525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Students reading</a:t>
            </a:r>
            <a:endParaRPr lang="en-IN" sz="4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39826"/>
            <a:ext cx="8763000" cy="554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67625" y="132635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IW/PW</a:t>
            </a:r>
            <a:endParaRPr lang="en-IN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772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-76200"/>
            <a:ext cx="5081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Fill up the blanks</a:t>
            </a:r>
            <a:endParaRPr lang="en-IN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7625" y="1888867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4000" b="1" dirty="0" smtClean="0"/>
              <a:t>In spring , there are …………… leaves on the trees.</a:t>
            </a:r>
          </a:p>
          <a:p>
            <a:pPr marL="342900" indent="-342900">
              <a:buAutoNum type="arabicParenR"/>
            </a:pPr>
            <a:r>
              <a:rPr lang="en-US" sz="4000" b="1" dirty="0" smtClean="0"/>
              <a:t>Opening the window, Maria …………….. The birds singing.</a:t>
            </a:r>
          </a:p>
          <a:p>
            <a:pPr marL="342900" indent="-342900">
              <a:buAutoNum type="arabicParenR"/>
            </a:pPr>
            <a:r>
              <a:rPr lang="en-US" sz="4000" b="1" dirty="0" smtClean="0"/>
              <a:t>The birds are …………..outside the room.</a:t>
            </a:r>
          </a:p>
          <a:p>
            <a:pPr marL="342900" indent="-342900">
              <a:buAutoNum type="arabicParenR"/>
            </a:pPr>
            <a:r>
              <a:rPr lang="en-US" sz="4000" b="1" dirty="0" smtClean="0"/>
              <a:t>Maria…………….happy.</a:t>
            </a:r>
          </a:p>
          <a:p>
            <a:pPr marL="342900" indent="-342900">
              <a:buAutoNum type="arabicParenR"/>
            </a:pPr>
            <a:r>
              <a:rPr lang="en-US" sz="4000" b="1" dirty="0" smtClean="0"/>
              <a:t>The spring flowers are sweet and ………………..</a:t>
            </a:r>
            <a:endParaRPr lang="en-IN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53340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hears</a:t>
            </a:r>
            <a:endParaRPr lang="en-IN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9675" y="1113025"/>
            <a:ext cx="2066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singing</a:t>
            </a:r>
            <a:endParaRPr lang="en-IN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533400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new</a:t>
            </a:r>
            <a:endParaRPr lang="en-IN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5225" y="1113024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feels</a:t>
            </a:r>
            <a:endParaRPr lang="en-IN" sz="4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34075" y="605879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fresh</a:t>
            </a:r>
            <a:endParaRPr lang="en-IN" sz="4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4075" y="1113026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door</a:t>
            </a:r>
            <a:endParaRPr lang="en-IN" sz="4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91450" y="47623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WCW</a:t>
            </a:r>
            <a:endParaRPr lang="en-IN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33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.12917 0.177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0.01064 L 0.57084 0.36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17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21302 0.448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42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20104 0.5372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2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54896 0.7777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48" y="3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199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Answer the following questions</a:t>
            </a:r>
            <a:endParaRPr lang="en-IN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676400"/>
            <a:ext cx="853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800" b="1" dirty="0" smtClean="0"/>
              <a:t>Who is Maria?</a:t>
            </a:r>
          </a:p>
          <a:p>
            <a:pPr marL="342900" indent="-342900">
              <a:buAutoNum type="arabicPeriod"/>
            </a:pPr>
            <a:r>
              <a:rPr lang="en-US" sz="4800" b="1" dirty="0" smtClean="0"/>
              <a:t>What is the name of the season in the lesson?</a:t>
            </a:r>
          </a:p>
          <a:p>
            <a:pPr marL="342900" indent="-342900">
              <a:buAutoNum type="arabicPeriod"/>
            </a:pPr>
            <a:r>
              <a:rPr lang="en-US" sz="4800" b="1" dirty="0" smtClean="0"/>
              <a:t>Why Maria is happy?</a:t>
            </a:r>
          </a:p>
          <a:p>
            <a:pPr marL="342900" indent="-342900">
              <a:buAutoNum type="arabicPeriod"/>
            </a:pPr>
            <a:r>
              <a:rPr lang="en-US" sz="4800" b="1" dirty="0" smtClean="0"/>
              <a:t>How is the spring flower?</a:t>
            </a:r>
            <a:endParaRPr lang="en-IN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15176" y="848380"/>
            <a:ext cx="134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WCW</a:t>
            </a:r>
            <a:endParaRPr lang="en-I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297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81000"/>
            <a:ext cx="540571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Home Task</a:t>
            </a:r>
            <a:endParaRPr lang="en-US" sz="7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1353" y="2136338"/>
            <a:ext cx="8561294" cy="258532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Write 5 sentences about                 </a:t>
            </a:r>
            <a:r>
              <a:rPr lang="en-US" sz="5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Spring day.</a:t>
            </a:r>
            <a:endParaRPr lang="en-US" sz="5400" b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iying bir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1"/>
            <a:ext cx="8915399" cy="662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2100" y="47625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7030A0"/>
                </a:solidFill>
              </a:rPr>
              <a:t>THANK  YOU</a:t>
            </a:r>
            <a:endParaRPr lang="en-US" sz="7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3824833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/>
              <a:t>Kalam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Ferdousi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Shanta</a:t>
            </a:r>
            <a:endParaRPr lang="en-US" sz="3600" b="1" dirty="0" smtClean="0"/>
          </a:p>
          <a:p>
            <a:pPr algn="ctr"/>
            <a:r>
              <a:rPr lang="en-US" sz="3600" b="1" dirty="0" smtClean="0"/>
              <a:t>Assistant Teacher</a:t>
            </a:r>
          </a:p>
          <a:p>
            <a:pPr algn="ctr"/>
            <a:r>
              <a:rPr lang="en-IN" sz="3600" b="1" dirty="0" err="1"/>
              <a:t>Charandwip</a:t>
            </a:r>
            <a:r>
              <a:rPr lang="en-IN" sz="3600" b="1" dirty="0"/>
              <a:t> </a:t>
            </a:r>
            <a:r>
              <a:rPr lang="en-IN" sz="3600" b="1" dirty="0" err="1"/>
              <a:t>Sikdaria</a:t>
            </a:r>
            <a:r>
              <a:rPr lang="en-IN" sz="3600" b="1" dirty="0"/>
              <a:t> </a:t>
            </a:r>
            <a:r>
              <a:rPr lang="en-US" sz="3600" b="1" dirty="0" smtClean="0"/>
              <a:t>Government </a:t>
            </a:r>
            <a:r>
              <a:rPr lang="en-US" sz="3600" b="1" dirty="0" smtClean="0"/>
              <a:t>Primary </a:t>
            </a:r>
            <a:r>
              <a:rPr lang="en-US" sz="3600" b="1" dirty="0"/>
              <a:t>S</a:t>
            </a:r>
            <a:r>
              <a:rPr lang="en-US" sz="3600" b="1" dirty="0" smtClean="0"/>
              <a:t>chool, </a:t>
            </a:r>
            <a:r>
              <a:rPr lang="en-US" sz="3600" b="1" dirty="0" err="1" smtClean="0"/>
              <a:t>Boalkhali</a:t>
            </a:r>
            <a:endParaRPr lang="en-US" sz="3600" b="1" dirty="0" smtClean="0"/>
          </a:p>
          <a:p>
            <a:pPr algn="ctr"/>
            <a:r>
              <a:rPr lang="en-US" sz="3600" b="1" dirty="0" err="1" smtClean="0"/>
              <a:t>Chattogram</a:t>
            </a:r>
            <a:r>
              <a:rPr lang="en-US" sz="3600" b="1" dirty="0" smtClean="0"/>
              <a:t>.</a:t>
            </a:r>
            <a:endParaRPr lang="en-US" sz="36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7200"/>
            <a:ext cx="3810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57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516" y="289679"/>
            <a:ext cx="87129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/>
              <a:t>Class: </a:t>
            </a:r>
            <a:r>
              <a:rPr lang="en-US" sz="4800" b="1" dirty="0"/>
              <a:t>Five</a:t>
            </a:r>
          </a:p>
          <a:p>
            <a:r>
              <a:rPr lang="en-US" sz="4800" b="1" dirty="0" smtClean="0"/>
              <a:t>Subject: English</a:t>
            </a:r>
          </a:p>
          <a:p>
            <a:r>
              <a:rPr lang="en-US" sz="4800" b="1" dirty="0" smtClean="0"/>
              <a:t>Unit:20, </a:t>
            </a:r>
            <a:r>
              <a:rPr lang="en-US" sz="4800" b="1" dirty="0" smtClean="0"/>
              <a:t>Life </a:t>
            </a:r>
            <a:r>
              <a:rPr lang="en-US" sz="4800" b="1" dirty="0" smtClean="0"/>
              <a:t>is beautiful</a:t>
            </a:r>
            <a:endParaRPr lang="en-US" sz="4800" b="1" dirty="0"/>
          </a:p>
          <a:p>
            <a:r>
              <a:rPr lang="en-US" sz="4800" b="1" dirty="0" smtClean="0"/>
              <a:t>Lesson:1-2</a:t>
            </a:r>
            <a:endParaRPr lang="en-US" sz="4800" b="1" dirty="0" smtClean="0"/>
          </a:p>
          <a:p>
            <a:r>
              <a:rPr lang="en-US" sz="4800" b="1" dirty="0" smtClean="0"/>
              <a:t>Part: It’s a beautiful….for school</a:t>
            </a:r>
          </a:p>
          <a:p>
            <a:r>
              <a:rPr lang="en-US" sz="4800" b="1" dirty="0" smtClean="0"/>
              <a:t>Page </a:t>
            </a:r>
            <a:r>
              <a:rPr lang="en-US" sz="4800" b="1" dirty="0" smtClean="0"/>
              <a:t>no: </a:t>
            </a:r>
            <a:r>
              <a:rPr lang="en-US" sz="4800" b="1" dirty="0" smtClean="0"/>
              <a:t>70</a:t>
            </a:r>
          </a:p>
          <a:p>
            <a:r>
              <a:rPr lang="en-US" sz="4800" b="1" dirty="0" smtClean="0"/>
              <a:t>Time: 40 minutes</a:t>
            </a:r>
          </a:p>
          <a:p>
            <a:r>
              <a:rPr lang="en-US" sz="4800" b="1" dirty="0" smtClean="0"/>
              <a:t>Date:13/10/2020</a:t>
            </a:r>
            <a:endParaRPr lang="en-US" sz="4800" b="1" dirty="0" smtClean="0"/>
          </a:p>
        </p:txBody>
      </p:sp>
    </p:spTree>
    <p:extLst>
      <p:ext uri="{BB962C8B-B14F-4D97-AF65-F5344CB8AC3E}">
        <p14:creationId xmlns:p14="http://schemas.microsoft.com/office/powerpoint/2010/main" val="122507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1" t="37166" r="25003" b="27408"/>
          <a:stretch/>
        </p:blipFill>
        <p:spPr bwMode="auto">
          <a:xfrm>
            <a:off x="-19050" y="714375"/>
            <a:ext cx="90678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-94655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Let’s see a picture</a:t>
            </a:r>
            <a:endParaRPr lang="en-IN" sz="5400" b="1" dirty="0"/>
          </a:p>
        </p:txBody>
      </p:sp>
    </p:spTree>
    <p:extLst>
      <p:ext uri="{BB962C8B-B14F-4D97-AF65-F5344CB8AC3E}">
        <p14:creationId xmlns:p14="http://schemas.microsoft.com/office/powerpoint/2010/main" val="467695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5000" r="24738" b="25909"/>
          <a:stretch/>
        </p:blipFill>
        <p:spPr bwMode="auto">
          <a:xfrm>
            <a:off x="228600" y="457200"/>
            <a:ext cx="86868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602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250" y="16966"/>
            <a:ext cx="6057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Introducing new words</a:t>
            </a:r>
            <a:endParaRPr lang="en-IN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750837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Spring---- </a:t>
            </a:r>
            <a:r>
              <a:rPr lang="en-US" sz="4400" b="1" dirty="0" smtClean="0">
                <a:solidFill>
                  <a:srgbClr val="FF0000"/>
                </a:solidFill>
              </a:rPr>
              <a:t>King of the season-</a:t>
            </a:r>
            <a:r>
              <a:rPr lang="en-US" sz="4400" b="1" dirty="0" smtClean="0"/>
              <a:t>-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বসন্তকাল</a:t>
            </a:r>
            <a:endParaRPr lang="en-IN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25" y="1371600"/>
            <a:ext cx="9201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Feel----</a:t>
            </a:r>
            <a:r>
              <a:rPr lang="en-US" sz="4800" b="1" dirty="0" smtClean="0">
                <a:solidFill>
                  <a:srgbClr val="FF0000"/>
                </a:solidFill>
              </a:rPr>
              <a:t>to</a:t>
            </a:r>
            <a:r>
              <a:rPr lang="en-US" sz="4800" b="1" dirty="0" smtClean="0"/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experiences something physically or emotionally</a:t>
            </a:r>
            <a:r>
              <a:rPr lang="en-US" sz="4800" b="1" dirty="0" smtClean="0"/>
              <a:t>--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IN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5" y="2913042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Warm--- </a:t>
            </a:r>
            <a:r>
              <a:rPr lang="en-US" sz="4800" b="1" dirty="0" smtClean="0">
                <a:solidFill>
                  <a:srgbClr val="FF0000"/>
                </a:solidFill>
              </a:rPr>
              <a:t>at a fairly-</a:t>
            </a:r>
            <a:r>
              <a:rPr lang="en-US" sz="4800" b="1" dirty="0" smtClean="0"/>
              <a:t>-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উষ্ণ</a:t>
            </a:r>
            <a:endParaRPr lang="en-IN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25" y="3657600"/>
            <a:ext cx="9201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Smell---</a:t>
            </a:r>
            <a:r>
              <a:rPr lang="en-US" sz="4800" b="1" dirty="0" smtClean="0">
                <a:solidFill>
                  <a:srgbClr val="FF0000"/>
                </a:solidFill>
              </a:rPr>
              <a:t>perceive the scent of something-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--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ঘ্রাণ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endParaRPr lang="en-IN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25" y="5095875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Breakfast---</a:t>
            </a:r>
            <a:r>
              <a:rPr lang="en-US" sz="4800" b="1" dirty="0" smtClean="0">
                <a:solidFill>
                  <a:srgbClr val="FF0000"/>
                </a:solidFill>
              </a:rPr>
              <a:t>a meal eaten in the </a:t>
            </a:r>
            <a:r>
              <a:rPr lang="en-US" sz="4800" b="1" dirty="0" smtClean="0">
                <a:solidFill>
                  <a:srgbClr val="FF0000"/>
                </a:solidFill>
                <a:cs typeface="NikoshBAN" pitchFamily="2" charset="0"/>
              </a:rPr>
              <a:t>morning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------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সকালের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নাস্তা</a:t>
            </a:r>
            <a:endParaRPr lang="en-IN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18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0" t="38183" r="55661" b="50456"/>
          <a:stretch/>
        </p:blipFill>
        <p:spPr bwMode="auto">
          <a:xfrm>
            <a:off x="1371600" y="5191125"/>
            <a:ext cx="5848350" cy="1654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-762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Listen to the lesson attentively</a:t>
            </a:r>
            <a:endParaRPr lang="en-IN" sz="40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43000"/>
            <a:ext cx="9091612" cy="4048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29375" y="533400"/>
            <a:ext cx="2724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Teachers reading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303274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7" t="49807" r="55985" b="30653"/>
          <a:stretch/>
        </p:blipFill>
        <p:spPr bwMode="auto">
          <a:xfrm>
            <a:off x="990600" y="4267200"/>
            <a:ext cx="7162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72200" y="6248400"/>
            <a:ext cx="1371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991599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783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7" t="69017" r="54789" b="27088"/>
          <a:stretch/>
        </p:blipFill>
        <p:spPr bwMode="auto">
          <a:xfrm>
            <a:off x="1066800" y="4876800"/>
            <a:ext cx="52578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1" t="73075" r="43275" b="22656"/>
          <a:stretch/>
        </p:blipFill>
        <p:spPr bwMode="auto">
          <a:xfrm>
            <a:off x="38100" y="5543550"/>
            <a:ext cx="6629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9550" y="48768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She</a:t>
            </a:r>
            <a:endParaRPr lang="en-IN" sz="4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04800"/>
            <a:ext cx="86677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270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202</Words>
  <Application>Microsoft Office PowerPoint</Application>
  <PresentationFormat>On-screen Show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WALTON</dc:creator>
  <cp:lastModifiedBy>WALTON</cp:lastModifiedBy>
  <cp:revision>98</cp:revision>
  <dcterms:created xsi:type="dcterms:W3CDTF">2006-08-16T00:00:00Z</dcterms:created>
  <dcterms:modified xsi:type="dcterms:W3CDTF">2020-10-13T14:33:47Z</dcterms:modified>
</cp:coreProperties>
</file>