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56" r:id="rId3"/>
    <p:sldId id="258" r:id="rId4"/>
    <p:sldId id="259" r:id="rId5"/>
    <p:sldId id="257" r:id="rId6"/>
    <p:sldId id="262" r:id="rId7"/>
    <p:sldId id="260" r:id="rId8"/>
    <p:sldId id="261" r:id="rId9"/>
    <p:sldId id="266" r:id="rId10"/>
    <p:sldId id="268" r:id="rId11"/>
    <p:sldId id="263" r:id="rId12"/>
    <p:sldId id="265" r:id="rId13"/>
    <p:sldId id="267" r:id="rId14"/>
    <p:sldId id="264" r:id="rId15"/>
    <p:sldId id="269" r:id="rId16"/>
    <p:sldId id="274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B27DF5-6173-4608-AC6D-0B2B46904C9D}">
          <p14:sldIdLst>
            <p14:sldId id="273"/>
            <p14:sldId id="256"/>
            <p14:sldId id="258"/>
            <p14:sldId id="259"/>
            <p14:sldId id="257"/>
            <p14:sldId id="262"/>
            <p14:sldId id="260"/>
          </p14:sldIdLst>
        </p14:section>
        <p14:section name="Untitled Section" id="{228C4BFA-37C8-48D4-AD8B-EC3F9B7D414D}">
          <p14:sldIdLst>
            <p14:sldId id="261"/>
            <p14:sldId id="266"/>
            <p14:sldId id="268"/>
            <p14:sldId id="263"/>
            <p14:sldId id="265"/>
            <p14:sldId id="267"/>
            <p14:sldId id="264"/>
            <p14:sldId id="269"/>
            <p14:sldId id="274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15" autoAdjust="0"/>
  </p:normalViewPr>
  <p:slideViewPr>
    <p:cSldViewPr snapToGrid="0">
      <p:cViewPr varScale="1">
        <p:scale>
          <a:sx n="64" d="100"/>
          <a:sy n="64" d="100"/>
        </p:scale>
        <p:origin x="1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C4D86-AA94-4063-B3F5-7DCD3C495870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90CC9-7650-4749-9F0C-9F5BA0A9D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5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9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6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3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8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alpha val="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252A-C5A0-479F-AA03-B61C1CB9DD94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15241"/>
            <a:ext cx="12344400" cy="684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90500" y="1143000"/>
            <a:ext cx="12039600" cy="352425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সামাজকর্মের সুনির্দিষ্ট অন্যান্য ক্ষেত্রঃ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17230" y="-82062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নীতি  পরিকল্পনা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1524000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 কল্যাণ কর্মসূচী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0677" y="3165231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 উন্নয়ন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52400" y="4877973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 ও শহর সমাজসেবা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474677" y="-128954"/>
            <a:ext cx="5521570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সমস্যার প্রতিকার প্রতিরোধ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498122" y="1524000"/>
            <a:ext cx="5673970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সমজসংস্কার ও সামাজিক আইন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533292" y="2954216"/>
            <a:ext cx="5568462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 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561427" y="4676335"/>
            <a:ext cx="57560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93783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মানসক স্বাস্থ্য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0" y="173501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 প্রতিবন্ধী 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0" y="3387970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অপরাধ ও কিশোর অপরাধ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5158154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সমাজিক গবেষণা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670430" y="-12895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 প্রশাসন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670430" y="168460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সামগ্রীক কল্লাণ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700910" y="363532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কুটর শিল্পের উন্নয়ন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আরমান্ডো মোরেলস এবং ডব্লিউ শেফর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পরিধি সম্পর্কে কী বলেছেন?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উত্তরঃ-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আরমান্ডো মোরেলস এবং ডব্লিউ শেফর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পরিধি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বলেছেন, বস্তুত সমাজকর্ম একটি বহুমূখী পেশা 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জীবনের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 সব দিকের তথ্যাদি ও উপাদান নিয়ে সমাজকর্মের প্রয়োগ ক্ষেত্র ব্যাপৃত।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 ছীবনের প্রতিটি দিকের সঙ্গে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 বিধানে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 সাহায্য করে।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6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" y="495300"/>
            <a:ext cx="1171575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137160" y="1737360"/>
            <a:ext cx="11719560" cy="49377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কোন কোন সেবামূলক কাজ সমাজকর্মের পরিধিভূক্ত?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১। গ্রামীণ সমাজসেবা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শহর সমাজসেবা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পারিবারিক সমাজসেবা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স্বাস্থ্যসেবা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32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304800"/>
            <a:ext cx="11993880" cy="147828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কাজঃ সমাজকর্মের পরিধির অন্তর্ভুক্ত কোন কোন দিক অমাদের দেশ উন্নয়নের ক্ষেত্রে ভূমিকা রাখতে পারে বলে তুমি মনে কর।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381000" y="1962150"/>
            <a:ext cx="11944350" cy="474345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১।পল্লী উন্নয়ন</a:t>
            </a:r>
            <a:endParaRPr lang="en-US" sz="8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কুটর শিল্পের উন্নয়ন</a:t>
            </a:r>
            <a:endParaRPr lang="en-US" sz="8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মানবসম্পদ উন্নয়ন</a:t>
            </a:r>
            <a:endParaRPr lang="en-US" sz="8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6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159"/>
            <a:ext cx="12192000" cy="68252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6363" y="2366448"/>
            <a:ext cx="7376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0" y="0"/>
            <a:ext cx="12192000" cy="68580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ব্যক্তি জীবন, দলীয় জীবন ও সামাজিক জীবনে কি কি সমস্যা হতে পারে এবং তা সমাধানের জন্য সমাজকর্মের কোন কোন ক্ষেত্রে বিচরণ করতে হবে? খাতায় লিখে নিয়ে আসবে।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09550" y="533400"/>
            <a:ext cx="11982450" cy="59245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0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-339969"/>
            <a:ext cx="11793415" cy="71979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48114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12191999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72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নাইমা আক্তার</a:t>
            </a:r>
            <a:endParaRPr lang="en-US" sz="7200" b="1" dirty="0" smtClean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সমাজকর্ম বিভাগ</a:t>
            </a:r>
          </a:p>
          <a:p>
            <a:pPr algn="ctr"/>
            <a:r>
              <a:rPr lang="as-IN" sz="48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 মডেল কলেজ </a:t>
            </a:r>
            <a:endParaRPr lang="en-US" sz="4800" b="1" dirty="0" smtClean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2800" b="1" dirty="0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নবিয়াবাদ, দেবিদ্বার, কুমিল্লা।</a:t>
            </a:r>
            <a:endParaRPr lang="en-US" sz="28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7" y="1459392"/>
            <a:ext cx="2657245" cy="27528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892445" y="164892"/>
            <a:ext cx="44071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3133" y="5671628"/>
            <a:ext cx="7585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আমার ঘরে আমার </a:t>
            </a:r>
            <a:r>
              <a:rPr lang="as-I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স্কুল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5404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5" y="175846"/>
            <a:ext cx="12098215" cy="6858000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598170" y="517867"/>
            <a:ext cx="11059258" cy="6085742"/>
          </a:xfrm>
          <a:prstGeom prst="bevel">
            <a:avLst/>
          </a:prstGeom>
          <a:solidFill>
            <a:srgbClr val="FF00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সমাজকর্ম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পত্রঃ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06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coin.wav"/>
          </p:stSnd>
        </p:sndAc>
      </p:transition>
    </mc:Choice>
    <mc:Fallback xmlns="">
      <p:transition spd="slow">
        <p:fade/>
        <p:sndAc>
          <p:stSnd>
            <p:snd r:embed="rId4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0318" y="520578"/>
            <a:ext cx="10929938" cy="5529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8892" y="520578"/>
            <a:ext cx="10937630" cy="13950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নিম্নের ছবিগুলো দেখঃ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74" y="2263285"/>
            <a:ext cx="3298580" cy="1336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54" y="2098430"/>
            <a:ext cx="3675184" cy="38686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403" y="3794246"/>
            <a:ext cx="3407752" cy="24501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92" y="2145324"/>
            <a:ext cx="3610708" cy="410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968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57908" y="269631"/>
            <a:ext cx="11746523" cy="608427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ছবিগুলো কী বিষয়ক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5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 পরিধিঃ</a:t>
            </a:r>
            <a:endParaRPr lang="en-US" sz="8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of Social Work</a:t>
            </a:r>
            <a:endParaRPr lang="en-US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8523" y="1207477"/>
            <a:ext cx="1012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8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922369" cy="655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/>
          </a:p>
          <a:p>
            <a:pPr algn="ctr"/>
            <a:r>
              <a:rPr lang="en-US" sz="8800" dirty="0" err="1"/>
              <a:t>শিখনফলঃ</a:t>
            </a:r>
            <a:endParaRPr lang="en-US" sz="88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dirty="0"/>
              <a:t>সমাজকর্মের পরিধি বর্ণনা করতে পারবে।</a:t>
            </a:r>
            <a:endParaRPr lang="en-US" sz="40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dirty="0"/>
              <a:t>সমাজকর্মের বিস্তার ও ক্ষেত্র অনুধান করতে পারবে।</a:t>
            </a:r>
            <a:endParaRPr lang="en-US" sz="40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dirty="0"/>
              <a:t>সমাজকর্মের প্রয়োগ ক্ষেত্র বিশ্লষণ করতে পারবে।</a:t>
            </a:r>
            <a:endParaRPr lang="en-US" sz="40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dirty="0"/>
              <a:t>সমাজকর্মের জ্ঞান প্রয়োগ করে সামাজিক সমস্যা মোকাবেলা করতে 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 algn="ctr">
              <a:buFont typeface="Wingdings" panose="05000000000000000000" pitchFamily="2" charset="2"/>
              <a:buChar char="Ø"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13360" y="152400"/>
            <a:ext cx="11658600" cy="65074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প্রয়োগ ক্ষেত্র  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আরমান্ডো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মোরেলস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ডব্লিউ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শেফর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বেলেছেন,বস্তুত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বহুমুখী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সবদিকের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তথ্যাদি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8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312</Words>
  <Application>Microsoft Office PowerPoint</Application>
  <PresentationFormat>Widescreen</PresentationFormat>
  <Paragraphs>59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SutonnyMJ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Abdul Malek Sikder</dc:creator>
  <cp:lastModifiedBy>Microsoft account</cp:lastModifiedBy>
  <cp:revision>106</cp:revision>
  <dcterms:created xsi:type="dcterms:W3CDTF">2019-04-02T05:53:41Z</dcterms:created>
  <dcterms:modified xsi:type="dcterms:W3CDTF">2020-10-12T06:17:21Z</dcterms:modified>
</cp:coreProperties>
</file>