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2A335-39A9-458F-9AD5-F3493A4AB923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24CFA-589E-4140-9D80-48D8B5F60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9CBFE22-4546-498E-AFD7-FD07D4396890}" type="datetime2">
              <a:rPr lang="en-US" smtClean="0"/>
              <a:pPr/>
              <a:t>Tuesday, October 13,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BE11336-B64C-493B-8259-0A3926A88CF7}" type="datetime2">
              <a:rPr lang="en-US" smtClean="0"/>
              <a:pPr/>
              <a:t>Tuesday, October 13, 2020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9CBFE22-4546-498E-AFD7-FD07D4396890}" type="datetime2">
              <a:rPr lang="en-US" smtClean="0"/>
              <a:pPr/>
              <a:t>Tuesday, October 13,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9CBFE22-4546-498E-AFD7-FD07D4396890}" type="datetime2">
              <a:rPr lang="en-US" smtClean="0"/>
              <a:pPr/>
              <a:t>Tuesday, October 13,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9CBFE22-4546-498E-AFD7-FD07D4396890}" type="datetime2">
              <a:rPr lang="en-US" smtClean="0"/>
              <a:pPr/>
              <a:t>Tuesday, October 13,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mU\Downloads\Up Contain\p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463" y="304800"/>
            <a:ext cx="8793599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18684996">
            <a:off x="181201" y="1291965"/>
            <a:ext cx="2748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5181600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7" name="Picture 6" descr="উকাজ মেলার ছবি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143000"/>
            <a:ext cx="4572000" cy="3630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4419600"/>
            <a:ext cx="28632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ইমরুল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কায়েস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শেকসপিয়র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pic>
        <p:nvPicPr>
          <p:cNvPr id="19" name="Picture 18" descr="একুশে বই মেলার ছব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219200"/>
            <a:ext cx="258445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685800" y="4495801"/>
            <a:ext cx="2930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উইলিয়াম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শেকসপিয়র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219200"/>
            <a:ext cx="2688198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85800" y="3810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334000"/>
            <a:ext cx="8058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উইলিয়াম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শেকসপিয়র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সাহিত্যের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ইমরুল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কায়েস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সাহিত্যের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শেকসপিয়র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20" grpId="0" build="p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28801" y="381001"/>
            <a:ext cx="6537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1" y="419100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নারী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411480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8006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প্রেম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বংশগৌরব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বীরত্বপূর্ণ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কাহিনী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যুদ্ধ-বিগ্রহের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ঘটনাবলি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26" name="Picture 2" descr="C:\Users\need\Desktop\Pre Islamic Photo\ইসলামের আবিভার্বের আগে ও পরে.jpg"/>
          <p:cNvPicPr>
            <a:picLocks noChangeAspect="1" noChangeArrowheads="1"/>
          </p:cNvPicPr>
          <p:nvPr/>
        </p:nvPicPr>
        <p:blipFill>
          <a:blip r:embed="rId2"/>
          <a:srcRect t="20779" r="53517"/>
          <a:stretch>
            <a:fillRect/>
          </a:stretch>
        </p:blipFill>
        <p:spPr bwMode="auto">
          <a:xfrm>
            <a:off x="1657350" y="1600201"/>
            <a:ext cx="2343150" cy="2507581"/>
          </a:xfrm>
          <a:prstGeom prst="rect">
            <a:avLst/>
          </a:prstGeom>
          <a:noFill/>
        </p:spPr>
      </p:pic>
      <p:pic>
        <p:nvPicPr>
          <p:cNvPr id="1027" name="Picture 3" descr="C:\Users\need\Desktop\Pre Islamic Photo\যুদ্ধের ছব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600200"/>
            <a:ext cx="2337262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500" y="1066801"/>
            <a:ext cx="2457450" cy="2971800"/>
          </a:xfrm>
        </p:spPr>
      </p:pic>
      <p:pic>
        <p:nvPicPr>
          <p:cNvPr id="9" name="Picture 3" descr="C:\Users\need\Pictures\প্রেসিডেন্ট আইয়ুব খান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600450" y="1066800"/>
            <a:ext cx="234315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743200" y="381001"/>
            <a:ext cx="5101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114801"/>
            <a:ext cx="2628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মক্কার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নিকটবর্তী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43350" y="4114801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দোকান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410200"/>
            <a:ext cx="796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দোকান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পণ্য-সামগ্রী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2050" name="Picture 2" descr="C:\Users\need\Desktop\Pre Islamic Photo\কাবা ঘরের ছবি2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400800" y="1066800"/>
            <a:ext cx="2346158" cy="29718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771406" y="4038601"/>
            <a:ext cx="1534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 build="p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628900" y="533401"/>
            <a:ext cx="5876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152400"/>
            <a:ext cx="9144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" y="4953000"/>
            <a:ext cx="85725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কবিরা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প্রতিযোগিতায়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অংশগ্রহণ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স্বরচিত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বিচারকদের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রায়ে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কবিকে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প্রতিযোগিতায়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সেরা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বিবেচিত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সোনালি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হরফে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কাবাঘরের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দেয়ালে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ঝুলিয়ে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'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সাবায়ে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মুয়াল্লাকাত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' (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ঝুলন্ত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9" name="Picture 3" descr="C:\Users\need\Desktop\Pre Islamic Photo\কাবা ঘরের ছবি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1900" y="1066800"/>
            <a:ext cx="2290685" cy="2286000"/>
          </a:xfrm>
          <a:prstGeom prst="rect">
            <a:avLst/>
          </a:prstGeom>
          <a:noFill/>
        </p:spPr>
      </p:pic>
      <p:pic>
        <p:nvPicPr>
          <p:cNvPr id="15" name="Picture 14" descr="C:\Users\need\Desktop\Pre Islamic Photo\আরবি ক্যালিগ্রাফি সোনালী হরফের ছবি7.jpg"/>
          <p:cNvPicPr>
            <a:picLocks noChangeAspect="1" noChangeArrowheads="1"/>
          </p:cNvPicPr>
          <p:nvPr/>
        </p:nvPicPr>
        <p:blipFill>
          <a:blip r:embed="rId3"/>
          <a:srcRect b="8696"/>
          <a:stretch>
            <a:fillRect/>
          </a:stretch>
        </p:blipFill>
        <p:spPr bwMode="auto">
          <a:xfrm>
            <a:off x="2400301" y="3657600"/>
            <a:ext cx="628649" cy="1066800"/>
          </a:xfrm>
          <a:prstGeom prst="rect">
            <a:avLst/>
          </a:prstGeom>
          <a:noFill/>
        </p:spPr>
      </p:pic>
      <p:pic>
        <p:nvPicPr>
          <p:cNvPr id="3074" name="Picture 2" descr="C:\Users\need\Desktop\Pre Islamic Photo\আরবি ক্যালিগ্রাফি সোনালী হরফের ছবি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7301" y="3657600"/>
            <a:ext cx="571499" cy="1068370"/>
          </a:xfrm>
          <a:prstGeom prst="rect">
            <a:avLst/>
          </a:prstGeom>
          <a:noFill/>
        </p:spPr>
      </p:pic>
      <p:pic>
        <p:nvPicPr>
          <p:cNvPr id="3075" name="Picture 3" descr="C:\Users\need\Desktop\Pre Islamic Photo\আরবি ক্যালিগ্রাফি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3657601"/>
            <a:ext cx="571500" cy="1066799"/>
          </a:xfrm>
          <a:prstGeom prst="rect">
            <a:avLst/>
          </a:prstGeom>
          <a:noFill/>
        </p:spPr>
      </p:pic>
      <p:pic>
        <p:nvPicPr>
          <p:cNvPr id="3077" name="Picture 5" descr="C:\Users\need\Desktop\Pre Islamic Photo\আরবি ক্যালিগ্রাফি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43450" y="3581400"/>
            <a:ext cx="569163" cy="1071562"/>
          </a:xfrm>
          <a:prstGeom prst="rect">
            <a:avLst/>
          </a:prstGeom>
          <a:noFill/>
        </p:spPr>
      </p:pic>
      <p:pic>
        <p:nvPicPr>
          <p:cNvPr id="3078" name="Picture 6" descr="C:\Users\need\Desktop\Pre Islamic Photo\আরবি ক্যালিগ্রাফি সোনালী হরফের ছবি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3657600"/>
            <a:ext cx="571500" cy="1083436"/>
          </a:xfrm>
          <a:prstGeom prst="rect">
            <a:avLst/>
          </a:prstGeom>
          <a:noFill/>
        </p:spPr>
      </p:pic>
      <p:pic>
        <p:nvPicPr>
          <p:cNvPr id="3079" name="Picture 7" descr="C:\Users\need\Desktop\Pre Islamic Photo\আরবি ক্যালিগ্রাফি সোনালী হরফের ছবি2.jpg"/>
          <p:cNvPicPr>
            <a:picLocks noChangeAspect="1" noChangeArrowheads="1"/>
          </p:cNvPicPr>
          <p:nvPr/>
        </p:nvPicPr>
        <p:blipFill>
          <a:blip r:embed="rId8"/>
          <a:srcRect l="8810" r="7498"/>
          <a:stretch>
            <a:fillRect/>
          </a:stretch>
        </p:blipFill>
        <p:spPr bwMode="auto">
          <a:xfrm>
            <a:off x="5829300" y="3581400"/>
            <a:ext cx="569214" cy="1066800"/>
          </a:xfrm>
          <a:prstGeom prst="rect">
            <a:avLst/>
          </a:prstGeom>
          <a:noFill/>
        </p:spPr>
      </p:pic>
      <p:pic>
        <p:nvPicPr>
          <p:cNvPr id="3080" name="Picture 8" descr="C:\Users\need\Desktop\Pre Islamic Photo\আরবি ক্যালিগ্রাফি সোনালী হরফের ছবি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14751" y="3581400"/>
            <a:ext cx="611258" cy="1065674"/>
          </a:xfrm>
          <a:prstGeom prst="rect">
            <a:avLst/>
          </a:prstGeom>
          <a:noFill/>
        </p:spPr>
      </p:pic>
      <p:sp>
        <p:nvSpPr>
          <p:cNvPr id="19" name="Left Arrow 18"/>
          <p:cNvSpPr/>
          <p:nvPr/>
        </p:nvSpPr>
        <p:spPr>
          <a:xfrm>
            <a:off x="6248400" y="1752600"/>
            <a:ext cx="1752600" cy="12954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কাবাঘর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81" name="Picture 9" descr="C:\Users\need\Desktop\Pre Islamic Photo\আরবি ক্যালিগ্রাফি সোনালী হরফের ছবি5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350" y="1371600"/>
            <a:ext cx="1885950" cy="154305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85750" y="2971801"/>
            <a:ext cx="2457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সোনালী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হরফে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লিখছে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  <p:sp>
        <p:nvSpPr>
          <p:cNvPr id="16" name="Right Arrow 15"/>
          <p:cNvSpPr/>
          <p:nvPr/>
        </p:nvSpPr>
        <p:spPr>
          <a:xfrm>
            <a:off x="285750" y="3886200"/>
            <a:ext cx="933450" cy="838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1.11111E-6 L 0.3 -0.2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0.1875 -0.21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7778 L 0.07084 -0.199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7778 L -0.00612 -0.2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38 0.05556 L -0.10612 -0.21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544 L -0.19375 -0.223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7778 L -0.30625 -0.2222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4451" y="457200"/>
            <a:ext cx="73997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সাতজন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1219201"/>
            <a:ext cx="2310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ইমরুল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কায়েস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3150" y="1828801"/>
            <a:ext cx="1495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তারাফা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4651" y="2438401"/>
            <a:ext cx="3076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কুলসুম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86150" y="3048001"/>
            <a:ext cx="3036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লাবিদ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রাবিয়া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4950" y="4724401"/>
            <a:ext cx="1515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যুহায়ের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29151" y="4191001"/>
            <a:ext cx="3135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হারিস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হিল্লিজা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3350" y="3657601"/>
            <a:ext cx="3485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আনতারা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শাদ্দাদ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Content Placeholder 5" descr="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3124200"/>
            <a:ext cx="2083354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914400" y="5638801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ইমরুল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কায়েস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28801" y="381001"/>
            <a:ext cx="6537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4191000"/>
            <a:ext cx="1260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নারী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4038600"/>
            <a:ext cx="1163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" y="4800601"/>
            <a:ext cx="7962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প্রেম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বংশগৌরব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বীরত্বপূর্ণ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কাহিনী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যুদ্ধ-বিগ্রহের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ঘটনাবলি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26" name="Picture 2" descr="C:\Users\need\Desktop\Pre Islamic Photo\ইসলামের আবিভার্বের আগে ও পরে.jpg"/>
          <p:cNvPicPr>
            <a:picLocks noChangeAspect="1" noChangeArrowheads="1"/>
          </p:cNvPicPr>
          <p:nvPr/>
        </p:nvPicPr>
        <p:blipFill>
          <a:blip r:embed="rId2"/>
          <a:srcRect t="20779" r="53517"/>
          <a:stretch>
            <a:fillRect/>
          </a:stretch>
        </p:blipFill>
        <p:spPr bwMode="auto">
          <a:xfrm>
            <a:off x="1657350" y="1600201"/>
            <a:ext cx="2343150" cy="25075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need\Desktop\Pre Islamic Photo\যুদ্ধের ছব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600200"/>
            <a:ext cx="2337262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71800" y="3810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4977825"/>
            <a:ext cx="7143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8" name="Picture 2" descr="C:\Users\need\Downloads\SHAREit\CPH1909\photo\IMG_20200913_1755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447800"/>
            <a:ext cx="3172932" cy="33420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উকাজ মেলার ছবি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00201"/>
            <a:ext cx="2343150" cy="2899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উকাজ মেলার ছবি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0" y="1600200"/>
            <a:ext cx="245745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আরবি ক্যালিগ্রাফি সোনালী হরফের ছবি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600200"/>
            <a:ext cx="234315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6101" y="609600"/>
            <a:ext cx="4267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" y="4953001"/>
            <a:ext cx="8401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কেনা-বেচার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কাবাঘরে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ঝুলিয়ে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সোনালি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হরফে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14601" y="457201"/>
            <a:ext cx="4948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1" y="3810000"/>
            <a:ext cx="2171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কবিদের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সমাগম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3810001"/>
            <a:ext cx="190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5029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2050" name="Picture 2" descr="C:\Users\need\Desktop\Pre Islamic Photo\উকাজ মেলার ছবি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9450" y="1447800"/>
            <a:ext cx="170116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need\Desktop\Pre Islamic Photo\আরবের শেকসপিয়র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1447800"/>
            <a:ext cx="2143125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Users\need\Desktop\Pre Islamic Photo\আরবের শেকসপিয়র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4900" y="1447801"/>
            <a:ext cx="1885950" cy="2276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need\Desktop\Pre Islamic Photo\হিলফুল ফুজুল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1447800"/>
            <a:ext cx="19431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2628900" y="3886200"/>
            <a:ext cx="2171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আগত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3450" y="3733800"/>
            <a:ext cx="217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লিপ্ত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জনগণ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  <p:bldP spid="8" grpId="0" build="p"/>
      <p:bldP spid="14" grpId="0" build="p"/>
      <p:bldP spid="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mU\Downloads\Up Contain\Teacher Profi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4" y="381001"/>
            <a:ext cx="8677275" cy="6019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105400"/>
            <a:ext cx="7956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457200"/>
            <a:ext cx="2064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8" name="Picture 2" descr="C:\Users\need\Downloads\SHAREit\CPH1909\photo\IMG_20200902_233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1" y="1295400"/>
            <a:ext cx="5136356" cy="34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0100" y="2133600"/>
            <a:ext cx="7734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solidFill>
                  <a:srgbClr val="0070C0"/>
                </a:solidFill>
                <a:latin typeface="NikoshBAN"/>
                <a:cs typeface="NikoshBAN"/>
              </a:rPr>
              <a:t>.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26670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ইমরুল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কায়েস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32004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 smtClean="0">
                <a:solidFill>
                  <a:srgbClr val="0070C0"/>
                </a:solidFill>
                <a:latin typeface="NikoshBAN"/>
                <a:cs typeface="NikoshBAN"/>
              </a:rPr>
              <a:t>.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মৌসুমে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বসত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382018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হজ্জ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মৌসুমে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বসত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4379893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b="1" dirty="0" smtClean="0">
                <a:solidFill>
                  <a:srgbClr val="0070C0"/>
                </a:solidFill>
                <a:latin typeface="NikoshBAN"/>
                <a:cs typeface="NikoshBAN"/>
              </a:rPr>
              <a:t>.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কবিতাকে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কাবাঘরের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দেয়ালে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ঝুলিয়ে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14450" y="5344180"/>
            <a:ext cx="4591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সাবায়ে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মুয়াল্লাকাত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0450" y="990600"/>
            <a:ext cx="1402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151" y="1524000"/>
            <a:ext cx="3191888" cy="3200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3600451" y="533401"/>
            <a:ext cx="21771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" y="5105401"/>
            <a:ext cx="8515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কার্যক্রমের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একুশের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কার্যক্রমের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সাদৃশ্য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rgbClr val="0070C0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1026" name="Picture 2" descr="C:\Users\EmU\Downloads\Up Contain\Thank-yo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590550"/>
            <a:ext cx="8096250" cy="5676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759651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রাজারবাগ পুলিশ লাই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1219200"/>
            <a:ext cx="1943100" cy="304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রাজারবাগ পুলিশ লাইন মুক্তিযুদ্ধে.jpg"/>
          <p:cNvPicPr>
            <a:picLocks noChangeAspect="1"/>
          </p:cNvPicPr>
          <p:nvPr/>
        </p:nvPicPr>
        <p:blipFill>
          <a:blip r:embed="rId4"/>
          <a:srcRect t="8333"/>
          <a:stretch>
            <a:fillRect/>
          </a:stretch>
        </p:blipFill>
        <p:spPr>
          <a:xfrm>
            <a:off x="4800600" y="1219200"/>
            <a:ext cx="1828800" cy="304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133600" y="381000"/>
            <a:ext cx="5287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b="1" dirty="0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951" y="4343401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একাডেমি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743200" y="4343400"/>
            <a:ext cx="1818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বইমেলা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800600" y="4343401"/>
            <a:ext cx="1970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অনুষ্ঠান</a:t>
            </a:r>
            <a:endParaRPr lang="en-US" sz="2400" dirty="0"/>
          </a:p>
        </p:txBody>
      </p:sp>
      <p:pic>
        <p:nvPicPr>
          <p:cNvPr id="1026" name="Picture 2" descr="C:\Users\need\Desktop\Pre Islamic Photo\বাংলা একাডেমির ছবি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50" y="1219200"/>
            <a:ext cx="2000250" cy="304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পালন সরকার.jpg"/>
          <p:cNvPicPr>
            <a:picLocks noChangeAspect="1"/>
          </p:cNvPicPr>
          <p:nvPr/>
        </p:nvPicPr>
        <p:blipFill>
          <a:blip r:embed="rId6"/>
          <a:srcRect b="11579"/>
          <a:stretch>
            <a:fillRect/>
          </a:stretch>
        </p:blipFill>
        <p:spPr>
          <a:xfrm>
            <a:off x="6858000" y="1143000"/>
            <a:ext cx="1893094" cy="3200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6858000" y="4343400"/>
            <a:ext cx="189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" y="4971871"/>
            <a:ext cx="8382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একাডেমি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আয়োজিত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……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……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48400" y="3124200"/>
            <a:ext cx="2064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3351" y="838200"/>
            <a:ext cx="39004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C:\Users\need\Desktop\Pre Islamic Photo\ঘোড়ার দোড়ের ছব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76400"/>
            <a:ext cx="5102678" cy="4114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515612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</a:p>
          <a:p>
            <a:pPr algn="just">
              <a:buNone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সাবায়ে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মুয়াল্লাকাত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685801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19" name="Picture 18" descr="একুশে বই মেলার ছবি.jpg"/>
          <p:cNvPicPr>
            <a:picLocks noChangeAspect="1"/>
          </p:cNvPicPr>
          <p:nvPr/>
        </p:nvPicPr>
        <p:blipFill>
          <a:blip r:embed="rId2"/>
          <a:srcRect l="17021" r="21277"/>
          <a:stretch>
            <a:fillRect/>
          </a:stretch>
        </p:blipFill>
        <p:spPr>
          <a:xfrm>
            <a:off x="2743200" y="1066800"/>
            <a:ext cx="1352329" cy="1828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need\Desktop\Pre Islamic Photo\পল্লি কবি জসিম উদ্দিন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066800"/>
            <a:ext cx="1349734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মাইকেল মধুসূদন দত্ত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900" y="990601"/>
            <a:ext cx="1257300" cy="1910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 descr="C:\Users\need\Desktop\Pre Islamic Photo\কবি রবিন্দ্রনাথ ঠাকুর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066800"/>
            <a:ext cx="1285875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981200" y="304800"/>
            <a:ext cx="5542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" name="Picture 6" descr="C:\Users\need\Desktop\Pre Islamic Photo\একুশে পদক প্রাপ্ত কবি শামসুর রাহমান.jpg"/>
          <p:cNvPicPr>
            <a:picLocks noChangeAspect="1" noChangeArrowheads="1"/>
          </p:cNvPicPr>
          <p:nvPr/>
        </p:nvPicPr>
        <p:blipFill>
          <a:blip r:embed="rId6"/>
          <a:srcRect b="18367"/>
          <a:stretch>
            <a:fillRect/>
          </a:stretch>
        </p:blipFill>
        <p:spPr bwMode="auto">
          <a:xfrm>
            <a:off x="6000750" y="3429000"/>
            <a:ext cx="142875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C:\Users\need\Desktop\Pre Islamic Photo\কবি সৈয়দ শামসুল হক একুশে পদক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428750" y="3505201"/>
            <a:ext cx="1472579" cy="1904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C:\Users\need\Desktop\Pre Islamic Photo\কবি আল মাহমুদ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829050" y="3429000"/>
            <a:ext cx="13716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086600" y="2895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মাইকেল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মধুসূদন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দত্ত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350" y="297180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ঠাকুর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3048000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জসীমউদদীন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0350" y="2971800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43650" y="5410200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শামসুর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রাহমান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5410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750" y="5791201"/>
            <a:ext cx="8515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উপরোক্ত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সাহিত্যিগণ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সাহিত্যের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শাখায়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অসামান্য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দক্ষতার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স্বাক্ষর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রেখেছেন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নোবেল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পদকসহ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14801" y="5410200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সুফিয়া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কামাল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4" grpId="0" build="p"/>
      <p:bldP spid="15" grpId="0" build="p"/>
      <p:bldP spid="17" grpId="0" build="p"/>
      <p:bldP spid="18" grpId="0" build="p"/>
      <p:bldP spid="20" grpId="0"/>
      <p:bldP spid="2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রাজারবাগ পুলিশ লাই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057400"/>
            <a:ext cx="2677811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রাজারবাগ পুলিশ লাইন মুক্তিযুদ্ধে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981200"/>
            <a:ext cx="27432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33600" y="685800"/>
            <a:ext cx="5287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8701" y="5181600"/>
            <a:ext cx="1269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143250" y="5181600"/>
            <a:ext cx="280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মাননীয়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প্রধানমন্ত্রীর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48400" y="5181600"/>
            <a:ext cx="2525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as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ড.নুরুন নবী</a:t>
            </a:r>
            <a:endParaRPr lang="en-US" sz="2000" dirty="0"/>
          </a:p>
        </p:txBody>
      </p:sp>
      <p:pic>
        <p:nvPicPr>
          <p:cNvPr id="10" name="Picture 9" descr="একুশে পদক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1981201"/>
            <a:ext cx="2305050" cy="3124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71600" y="457200"/>
            <a:ext cx="7034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3886200"/>
            <a:ext cx="190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1054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কেনা-বেচার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দ্রব্য-সামগ্রী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মদ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পানের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দৃশ্য</a:t>
            </a:r>
            <a:endParaRPr lang="en-US" sz="2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need\Pictures\Camel1.gif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42950" y="1371600"/>
            <a:ext cx="200025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রাজারবাগ পুলিশ লাই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371600"/>
            <a:ext cx="200025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9" descr="C:\Users\need\Desktop\Pre Islamic Photo\কবি আল মাহমুদ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400800" y="1447800"/>
            <a:ext cx="200025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400800" y="4038600"/>
            <a:ext cx="1834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মদ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6600" y="3962400"/>
            <a:ext cx="21194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দ্রব্য-সামগ্রী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8" grpId="0"/>
      <p:bldP spid="15" grpId="0" build="p"/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রাজারবাগ পুলিশ লাইনে আগু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050" y="1447800"/>
            <a:ext cx="18288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371600" y="381000"/>
            <a:ext cx="6510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050" y="4038601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অনুষ্ঠান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571750" y="4114801"/>
            <a:ext cx="2228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উটের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দৌড়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143500" y="4038601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ঘোড়দৌড়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42900" y="4876801"/>
            <a:ext cx="83697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যুগে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আরবে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মক্কার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নিকটবর্তী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আয়োজন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-ই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ঘোড়দৌড়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জুয়া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জুয়া খেলার ছবি.jpg"/>
          <p:cNvPicPr>
            <a:picLocks noChangeAspect="1"/>
          </p:cNvPicPr>
          <p:nvPr/>
        </p:nvPicPr>
        <p:blipFill>
          <a:blip r:embed="rId4"/>
          <a:srcRect b="8108"/>
          <a:stretch>
            <a:fillRect/>
          </a:stretch>
        </p:blipFill>
        <p:spPr>
          <a:xfrm>
            <a:off x="7086600" y="1371600"/>
            <a:ext cx="1714500" cy="2514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29450" y="4038601"/>
            <a:ext cx="188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জুয়া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pic>
        <p:nvPicPr>
          <p:cNvPr id="4098" name="Picture 2" descr="C:\Users\need\Pictures\Camel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8900" y="1447800"/>
            <a:ext cx="2114550" cy="2590800"/>
          </a:xfrm>
          <a:prstGeom prst="rect">
            <a:avLst/>
          </a:prstGeom>
          <a:noFill/>
        </p:spPr>
      </p:pic>
      <p:pic>
        <p:nvPicPr>
          <p:cNvPr id="18" name="Picture 6" descr="C:\Users\need\Desktop\Pre Islamic Photo\একুশে পদক প্রাপ্ত কবি শামসুর রাহমান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00050" y="1447800"/>
            <a:ext cx="20574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653</Words>
  <Application>Microsoft Office PowerPoint</Application>
  <PresentationFormat>On-screen Show (4:3)</PresentationFormat>
  <Paragraphs>108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EmU</dc:creator>
  <cp:lastModifiedBy>Windows User</cp:lastModifiedBy>
  <cp:revision>12</cp:revision>
  <dcterms:created xsi:type="dcterms:W3CDTF">2006-08-16T00:00:00Z</dcterms:created>
  <dcterms:modified xsi:type="dcterms:W3CDTF">2020-10-13T07:35:43Z</dcterms:modified>
</cp:coreProperties>
</file>