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7EE5-0CC4-4015-9493-810B5D7FCF5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093E-73CD-4D83-B14D-56EA0846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3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7EE5-0CC4-4015-9493-810B5D7FCF5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093E-73CD-4D83-B14D-56EA0846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6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7EE5-0CC4-4015-9493-810B5D7FCF5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093E-73CD-4D83-B14D-56EA0846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8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7EE5-0CC4-4015-9493-810B5D7FCF5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093E-73CD-4D83-B14D-56EA0846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0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7EE5-0CC4-4015-9493-810B5D7FCF5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093E-73CD-4D83-B14D-56EA0846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5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7EE5-0CC4-4015-9493-810B5D7FCF5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093E-73CD-4D83-B14D-56EA0846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5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7EE5-0CC4-4015-9493-810B5D7FCF5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093E-73CD-4D83-B14D-56EA0846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7EE5-0CC4-4015-9493-810B5D7FCF5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093E-73CD-4D83-B14D-56EA0846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8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7EE5-0CC4-4015-9493-810B5D7FCF5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093E-73CD-4D83-B14D-56EA0846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7EE5-0CC4-4015-9493-810B5D7FCF5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093E-73CD-4D83-B14D-56EA0846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4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7EE5-0CC4-4015-9493-810B5D7FCF5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093E-73CD-4D83-B14D-56EA0846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07EE5-0CC4-4015-9493-810B5D7FCF5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5093E-73CD-4D83-B14D-56EA0846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7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743200" y="0"/>
            <a:ext cx="5190978" cy="928468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শুভেচ্ছা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5" y="928468"/>
            <a:ext cx="10494498" cy="509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44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78864" y="387960"/>
            <a:ext cx="10586305" cy="4851156"/>
            <a:chOff x="198925" y="341068"/>
            <a:chExt cx="10058767" cy="48511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25" y="341068"/>
              <a:ext cx="3130428" cy="23552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576" y="503358"/>
              <a:ext cx="2581275" cy="208744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0943" y="503358"/>
              <a:ext cx="2980226" cy="217866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52" y="3049099"/>
              <a:ext cx="3216886" cy="2143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2605" y="3415627"/>
              <a:ext cx="2758585" cy="16551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008" y="3294184"/>
              <a:ext cx="3103684" cy="189803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713640" y="5851279"/>
            <a:ext cx="309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শহরের</a:t>
            </a:r>
            <a:r>
              <a:rPr lang="en-US" dirty="0" smtClean="0"/>
              <a:t> </a:t>
            </a:r>
            <a:r>
              <a:rPr lang="en-US" dirty="0" err="1" smtClean="0"/>
              <a:t>অর্থনৈতিক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1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26831" y="304800"/>
            <a:ext cx="9483969" cy="1969477"/>
            <a:chOff x="726831" y="304800"/>
            <a:chExt cx="9483969" cy="1969477"/>
          </a:xfrm>
        </p:grpSpPr>
        <p:sp>
          <p:nvSpPr>
            <p:cNvPr id="2" name="Oval 1"/>
            <p:cNvSpPr/>
            <p:nvPr/>
          </p:nvSpPr>
          <p:spPr>
            <a:xfrm>
              <a:off x="726831" y="304800"/>
              <a:ext cx="2485292" cy="19694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একক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কাজ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92769" y="797169"/>
              <a:ext cx="651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শহরের</a:t>
              </a:r>
              <a:r>
                <a:rPr lang="en-US" dirty="0" smtClean="0"/>
                <a:t> </a:t>
              </a:r>
              <a:r>
                <a:rPr lang="en-US" dirty="0" err="1" smtClean="0"/>
                <a:t>পাঁচটি</a:t>
              </a:r>
              <a:r>
                <a:rPr lang="en-US" dirty="0" smtClean="0"/>
                <a:t> </a:t>
              </a:r>
              <a:r>
                <a:rPr lang="en-US" dirty="0" err="1" smtClean="0"/>
                <a:t>অর্থনৈতিক</a:t>
              </a:r>
              <a:r>
                <a:rPr lang="en-US" dirty="0" smtClean="0"/>
                <a:t> </a:t>
              </a:r>
              <a:r>
                <a:rPr lang="en-US" dirty="0" err="1" smtClean="0"/>
                <a:t>কাজের</a:t>
              </a:r>
              <a:r>
                <a:rPr lang="en-US" dirty="0" smtClean="0"/>
                <a:t> </a:t>
              </a:r>
              <a:r>
                <a:rPr lang="en-US" dirty="0" err="1" smtClean="0"/>
                <a:t>নাম</a:t>
              </a:r>
              <a:r>
                <a:rPr lang="en-US" dirty="0" smtClean="0"/>
                <a:t> </a:t>
              </a:r>
              <a:r>
                <a:rPr lang="en-US" dirty="0" err="1" smtClean="0"/>
                <a:t>খাতায়</a:t>
              </a:r>
              <a:r>
                <a:rPr lang="en-US" dirty="0" smtClean="0"/>
                <a:t> </a:t>
              </a:r>
              <a:r>
                <a:rPr lang="en-US" dirty="0" err="1" smtClean="0"/>
                <a:t>লিখ</a:t>
              </a:r>
              <a:r>
                <a:rPr lang="en-US" dirty="0" smtClean="0"/>
                <a:t>।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23682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863" y="917071"/>
            <a:ext cx="10902460" cy="5085144"/>
            <a:chOff x="386863" y="773722"/>
            <a:chExt cx="10902460" cy="3539431"/>
          </a:xfrm>
        </p:grpSpPr>
        <p:sp>
          <p:nvSpPr>
            <p:cNvPr id="2" name="Oval 1"/>
            <p:cNvSpPr/>
            <p:nvPr/>
          </p:nvSpPr>
          <p:spPr>
            <a:xfrm>
              <a:off x="386863" y="773722"/>
              <a:ext cx="2403230" cy="189913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জোড়ায়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কাজ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91354" y="773723"/>
              <a:ext cx="7197969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বাড়িতে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ভাত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রান্না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করা</a:t>
              </a:r>
              <a:r>
                <a:rPr lang="en-US" sz="3200" dirty="0" smtClean="0"/>
                <a:t>, </a:t>
              </a:r>
              <a:r>
                <a:rPr lang="en-US" sz="3200" dirty="0" err="1" smtClean="0"/>
                <a:t>হাঁস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মুরগি</a:t>
              </a:r>
              <a:r>
                <a:rPr lang="en-US" sz="3200" dirty="0" smtClean="0"/>
                <a:t>  </a:t>
              </a:r>
              <a:r>
                <a:rPr lang="en-US" sz="3200" dirty="0" err="1" smtClean="0"/>
                <a:t>পালন</a:t>
              </a:r>
              <a:r>
                <a:rPr lang="en-US" sz="3200" dirty="0" smtClean="0"/>
                <a:t>, </a:t>
              </a:r>
              <a:r>
                <a:rPr lang="en-US" sz="3200" dirty="0" err="1" smtClean="0"/>
                <a:t>বাড়ীতে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পিঠা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তৈরি,শাড়ী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বুনুন</a:t>
              </a:r>
              <a:r>
                <a:rPr lang="en-US" sz="3200" dirty="0" smtClean="0"/>
                <a:t>,</a:t>
              </a:r>
            </a:p>
            <a:p>
              <a:r>
                <a:rPr lang="en-US" sz="3200" dirty="0" err="1" smtClean="0"/>
                <a:t>হাড়ি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পাতিল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তৈরি,ঠেলা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গাড়ী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চালানো,গার্মেন্টস</a:t>
              </a:r>
              <a:r>
                <a:rPr lang="en-US" sz="3200" dirty="0" smtClean="0"/>
                <a:t> এ </a:t>
              </a:r>
              <a:r>
                <a:rPr lang="en-US" sz="3200" dirty="0" err="1" smtClean="0"/>
                <a:t>কাজ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করা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ইত্যাদির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মধ্যে</a:t>
              </a:r>
              <a:endParaRPr lang="en-US" sz="3200" dirty="0" smtClean="0"/>
            </a:p>
            <a:p>
              <a:r>
                <a:rPr lang="en-US" sz="3200" dirty="0" err="1" smtClean="0"/>
                <a:t>কোনগুলো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গ্রামীণ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অর্থনৈক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কাজ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খাতায়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লিখ</a:t>
              </a:r>
              <a:r>
                <a:rPr lang="en-US" sz="3200" dirty="0" smtClean="0"/>
                <a:t>।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843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91662" y="386862"/>
            <a:ext cx="2450123" cy="15357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মুল্যায়ন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4523" y="609600"/>
            <a:ext cx="8030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/>
              <a:t>বাড়িতে ভাত রান্না করা, হাঁস মুরগি  পালন, বাড়ীতে পিঠা তৈরি,শাড়ী বুনুন,</a:t>
            </a:r>
          </a:p>
          <a:p>
            <a:r>
              <a:rPr lang="as-IN" sz="2800" dirty="0"/>
              <a:t>হাড়ি পাতিল তৈরি,ঠেলা গাড়ী চালানো,গার্মেন্টস এ </a:t>
            </a:r>
            <a:r>
              <a:rPr lang="as-IN" sz="2800" dirty="0" smtClean="0"/>
              <a:t>কাজ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এগুলর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কোনস্থানের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নিচের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</a:t>
            </a:r>
            <a:endParaRPr lang="as-IN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605492"/>
              </p:ext>
            </p:extLst>
          </p:nvPr>
        </p:nvGraphicFramePr>
        <p:xfrm>
          <a:off x="2160954" y="4084189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গ্রাম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শহর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উভয়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09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33046" y="398585"/>
            <a:ext cx="10832124" cy="2028092"/>
            <a:chOff x="633046" y="398585"/>
            <a:chExt cx="10832124" cy="2028092"/>
          </a:xfrm>
        </p:grpSpPr>
        <p:sp>
          <p:nvSpPr>
            <p:cNvPr id="2" name="Oval 1"/>
            <p:cNvSpPr/>
            <p:nvPr/>
          </p:nvSpPr>
          <p:spPr>
            <a:xfrm>
              <a:off x="633046" y="398585"/>
              <a:ext cx="3059723" cy="20280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FF0000"/>
                  </a:solidFill>
                </a:rPr>
                <a:t>বাড়ীর</a:t>
              </a:r>
              <a:r>
                <a:rPr lang="en-US" sz="3200" dirty="0" smtClean="0">
                  <a:solidFill>
                    <a:srgbClr val="FF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কাজ</a:t>
              </a:r>
              <a:r>
                <a:rPr lang="en-US" sz="3200" dirty="0" smtClean="0">
                  <a:solidFill>
                    <a:srgbClr val="FF0000"/>
                  </a:solidFill>
                </a:rPr>
                <a:t> 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92770" y="949569"/>
              <a:ext cx="7772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বর্তমান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শহরে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অর্থনৈতিক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কর্মকান্ডের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সুযোগ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বৃদ্বি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পাছে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কেন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5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72507" y="257908"/>
            <a:ext cx="6342185" cy="5943598"/>
            <a:chOff x="2772507" y="257908"/>
            <a:chExt cx="6342185" cy="5943598"/>
          </a:xfrm>
        </p:grpSpPr>
        <p:sp>
          <p:nvSpPr>
            <p:cNvPr id="2" name="Rectangle 1"/>
            <p:cNvSpPr/>
            <p:nvPr/>
          </p:nvSpPr>
          <p:spPr>
            <a:xfrm>
              <a:off x="4021016" y="257908"/>
              <a:ext cx="3845169" cy="13012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</a:rPr>
                <a:t>সবাইকে</a:t>
              </a:r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ধন্যবাদ</a:t>
              </a:r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507" y="1444867"/>
              <a:ext cx="6342185" cy="4756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66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2190" y="295422"/>
            <a:ext cx="216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cosbangla"/>
              </a:rPr>
              <a:t>পরিচিতি</a:t>
            </a:r>
            <a:endParaRPr lang="en-US" sz="3200" dirty="0">
              <a:latin typeface="Nicosbangl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3168" y="295422"/>
            <a:ext cx="2715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পাঠপরিচিতি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886723" y="1922583"/>
            <a:ext cx="5291797" cy="4754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শ্রেণি</a:t>
            </a:r>
            <a:r>
              <a:rPr lang="en-US" dirty="0" smtClean="0"/>
              <a:t>- ৬ষ্ট</a:t>
            </a:r>
          </a:p>
          <a:p>
            <a:pPr algn="ctr"/>
            <a:r>
              <a:rPr lang="en-US" dirty="0" err="1" smtClean="0"/>
              <a:t>বিষয়</a:t>
            </a:r>
            <a:r>
              <a:rPr lang="en-US" dirty="0" smtClean="0"/>
              <a:t>- </a:t>
            </a:r>
            <a:r>
              <a:rPr lang="en-US" dirty="0" err="1" smtClean="0"/>
              <a:t>বাংলাদেশ</a:t>
            </a:r>
            <a:r>
              <a:rPr lang="en-US" dirty="0" smtClean="0"/>
              <a:t> ও </a:t>
            </a:r>
            <a:r>
              <a:rPr lang="en-US" dirty="0" err="1" smtClean="0"/>
              <a:t>বিশ্বপরিচয়</a:t>
            </a:r>
            <a:endParaRPr lang="en-US" dirty="0" smtClean="0"/>
          </a:p>
          <a:p>
            <a:pPr algn="ctr"/>
            <a:r>
              <a:rPr lang="en-US" dirty="0" smtClean="0"/>
              <a:t>অধ্যায়-৭ম</a:t>
            </a:r>
            <a:endParaRPr lang="en-US" dirty="0" smtClean="0"/>
          </a:p>
          <a:p>
            <a:pPr algn="ctr"/>
            <a:r>
              <a:rPr lang="en-US" dirty="0" err="1" smtClean="0"/>
              <a:t>মূলপাঠ-বাংলাদেশের</a:t>
            </a:r>
            <a:r>
              <a:rPr lang="en-US" dirty="0" smtClean="0"/>
              <a:t> </a:t>
            </a:r>
            <a:r>
              <a:rPr lang="en-US" dirty="0" err="1" smtClean="0"/>
              <a:t>অর্থনীতি</a:t>
            </a:r>
            <a:endParaRPr lang="en-US" dirty="0" smtClean="0"/>
          </a:p>
          <a:p>
            <a:pPr algn="ctr"/>
            <a:r>
              <a:rPr lang="en-US" dirty="0" err="1" smtClean="0"/>
              <a:t>বিশেষ</a:t>
            </a:r>
            <a:r>
              <a:rPr lang="en-US" dirty="0" smtClean="0"/>
              <a:t> </a:t>
            </a:r>
            <a:r>
              <a:rPr lang="en-US" dirty="0" err="1" smtClean="0"/>
              <a:t>পাঠ-অর্থনৈতিক</a:t>
            </a:r>
            <a:r>
              <a:rPr lang="en-US" dirty="0" smtClean="0"/>
              <a:t> </a:t>
            </a:r>
            <a:r>
              <a:rPr lang="en-US" dirty="0" err="1" smtClean="0"/>
              <a:t>জীবনধারা</a:t>
            </a:r>
            <a:endParaRPr lang="en-US" dirty="0" smtClean="0"/>
          </a:p>
          <a:p>
            <a:pPr algn="ctr"/>
            <a:r>
              <a:rPr lang="en-US" dirty="0" smtClean="0"/>
              <a:t>সময়-৪০ </a:t>
            </a:r>
            <a:r>
              <a:rPr lang="en-US" dirty="0" err="1" smtClean="0"/>
              <a:t>মিনিট</a:t>
            </a:r>
            <a:endParaRPr lang="en-US" dirty="0" smtClean="0"/>
          </a:p>
          <a:p>
            <a:pPr algn="ctr"/>
            <a:r>
              <a:rPr lang="en-US" dirty="0" smtClean="0"/>
              <a:t>তারিখ-১৩-১০-২০২০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3092" y="1922584"/>
            <a:ext cx="5291797" cy="4754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গোলাম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রাব্বানী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সহকারি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শারীরিক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শিক্ষা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গোমাস্তাপুর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বালুগ্রাম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আলিম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মাদ্রাসা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93651" y="1052731"/>
            <a:ext cx="1" cy="5397303"/>
          </a:xfrm>
          <a:prstGeom prst="straightConnector1">
            <a:avLst/>
          </a:prstGeom>
          <a:ln w="44450" cmpd="sng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367961" y="771378"/>
            <a:ext cx="6445" cy="5906085"/>
          </a:xfrm>
          <a:prstGeom prst="straightConnector1">
            <a:avLst/>
          </a:prstGeom>
          <a:ln cmpd="sng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30564" y="1052730"/>
            <a:ext cx="1" cy="5397303"/>
          </a:xfrm>
          <a:prstGeom prst="straightConnector1">
            <a:avLst/>
          </a:prstGeom>
          <a:ln w="44450" cmpd="sng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2" y="1922584"/>
            <a:ext cx="1515907" cy="10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28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32" y="4146951"/>
            <a:ext cx="4976445" cy="2535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31" y="953233"/>
            <a:ext cx="5392615" cy="3083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83" y="953233"/>
            <a:ext cx="4901163" cy="2919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0" y="4146951"/>
            <a:ext cx="5067666" cy="2353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585" y="102857"/>
            <a:ext cx="553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নিচের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গুলো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লক্ষ্য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কর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062" y="-117231"/>
            <a:ext cx="12192000" cy="6693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62" y="445477"/>
            <a:ext cx="12109938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আজকের</a:t>
            </a:r>
            <a:r>
              <a:rPr lang="en-US" sz="9600" dirty="0" smtClean="0"/>
              <a:t> </a:t>
            </a:r>
            <a:r>
              <a:rPr lang="en-US" sz="9600" dirty="0" err="1" smtClean="0"/>
              <a:t>পাঠ</a:t>
            </a:r>
            <a:r>
              <a:rPr lang="en-US" sz="9600" dirty="0" smtClean="0"/>
              <a:t> –</a:t>
            </a:r>
            <a:r>
              <a:rPr lang="en-US" sz="9600" dirty="0" err="1" smtClean="0"/>
              <a:t>অর্থনৈতিক</a:t>
            </a:r>
            <a:r>
              <a:rPr lang="en-US" sz="9600" dirty="0" smtClean="0"/>
              <a:t> </a:t>
            </a:r>
            <a:r>
              <a:rPr lang="en-US" sz="9600" dirty="0" err="1" smtClean="0"/>
              <a:t>জীবন</a:t>
            </a:r>
            <a:r>
              <a:rPr lang="en-US" sz="9600" dirty="0" smtClean="0"/>
              <a:t> </a:t>
            </a:r>
            <a:r>
              <a:rPr lang="en-US" sz="9600" dirty="0" err="1" smtClean="0"/>
              <a:t>ধারা</a:t>
            </a:r>
            <a:r>
              <a:rPr lang="en-US" sz="9600" dirty="0" smtClean="0"/>
              <a:t> 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5366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676399"/>
            <a:ext cx="2743200" cy="15357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শিখন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ফল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0431" y="1278248"/>
            <a:ext cx="89212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অর্থনৈতিক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জীবন</a:t>
            </a:r>
            <a:r>
              <a:rPr lang="en-US" sz="3200" dirty="0" smtClean="0"/>
              <a:t> </a:t>
            </a:r>
            <a:r>
              <a:rPr lang="en-US" sz="3200" dirty="0" err="1" smtClean="0"/>
              <a:t>ধারা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২।  </a:t>
            </a:r>
            <a:r>
              <a:rPr lang="en-US" sz="3200" dirty="0" err="1" smtClean="0"/>
              <a:t>গ্রাম</a:t>
            </a:r>
            <a:r>
              <a:rPr lang="en-US" sz="3200" dirty="0" smtClean="0"/>
              <a:t> ও </a:t>
            </a:r>
            <a:r>
              <a:rPr lang="en-US" sz="3200" dirty="0" err="1" smtClean="0"/>
              <a:t>শহরের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অর্থনৈতিক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৩।গ্রামের </a:t>
            </a:r>
            <a:r>
              <a:rPr lang="en-US" sz="3200" dirty="0" err="1" smtClean="0"/>
              <a:t>অর্থনৈতিক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৪। </a:t>
            </a:r>
            <a:r>
              <a:rPr lang="en-US" sz="3200" dirty="0" err="1" smtClean="0"/>
              <a:t>শহরের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অর্থনৈতিক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053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738" y="117231"/>
            <a:ext cx="11816862" cy="72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ছবি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গুলো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দেখ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19200" y="914401"/>
            <a:ext cx="10210800" cy="4900245"/>
            <a:chOff x="363415" y="890955"/>
            <a:chExt cx="10468709" cy="5181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261" y="890955"/>
              <a:ext cx="4196862" cy="246184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584" y="942243"/>
              <a:ext cx="4755540" cy="24926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5" y="3692768"/>
              <a:ext cx="4372708" cy="23797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169" y="3692768"/>
              <a:ext cx="4700955" cy="218049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00600" y="6136152"/>
            <a:ext cx="266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গ্রামীন</a:t>
            </a:r>
            <a:r>
              <a:rPr lang="en-US" dirty="0" smtClean="0"/>
              <a:t> </a:t>
            </a:r>
            <a:r>
              <a:rPr lang="en-US" dirty="0" err="1" smtClean="0"/>
              <a:t>অর্থনৈতিক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7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6830" y="140677"/>
            <a:ext cx="3997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নিচের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78350" y="759768"/>
            <a:ext cx="10868173" cy="5313808"/>
            <a:chOff x="397704" y="786178"/>
            <a:chExt cx="11475721" cy="53138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04" y="786178"/>
              <a:ext cx="4117731" cy="26017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1959" y="786179"/>
              <a:ext cx="3094892" cy="26017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83" y="3759122"/>
              <a:ext cx="3742593" cy="23408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966" y="3759122"/>
              <a:ext cx="3511063" cy="223137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277" y="931148"/>
              <a:ext cx="3295650" cy="23118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8174" y="3821829"/>
              <a:ext cx="3325251" cy="221544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536830" y="6271870"/>
            <a:ext cx="325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গ্রামীণ</a:t>
            </a:r>
            <a:r>
              <a:rPr lang="en-US" dirty="0" smtClean="0"/>
              <a:t>  </a:t>
            </a:r>
            <a:r>
              <a:rPr lang="en-US" dirty="0" err="1" smtClean="0"/>
              <a:t>অর্থনৈতিক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3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0308" y="190499"/>
            <a:ext cx="10996246" cy="4404948"/>
            <a:chOff x="105508" y="143606"/>
            <a:chExt cx="11629291" cy="52021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08" y="143606"/>
              <a:ext cx="2743200" cy="221273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36" y="397604"/>
              <a:ext cx="2566568" cy="18874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609" y="397604"/>
              <a:ext cx="2928084" cy="20798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240" y="3042139"/>
              <a:ext cx="3627559" cy="23035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29" y="3084085"/>
              <a:ext cx="3518453" cy="22196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789" y="3042139"/>
              <a:ext cx="3216487" cy="226163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95629" y="5073584"/>
            <a:ext cx="1121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সমাজ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জনগোষ্ঠী</a:t>
            </a:r>
            <a:r>
              <a:rPr lang="en-US" dirty="0" smtClean="0"/>
              <a:t> </a:t>
            </a:r>
            <a:r>
              <a:rPr lang="en-US" dirty="0" err="1" smtClean="0"/>
              <a:t>সাধারণত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ধরণের</a:t>
            </a:r>
            <a:r>
              <a:rPr lang="en-US" dirty="0" smtClean="0"/>
              <a:t> </a:t>
            </a:r>
            <a:r>
              <a:rPr lang="en-US" dirty="0" err="1" smtClean="0"/>
              <a:t>অর্থনৈতিক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জীবন</a:t>
            </a:r>
            <a:r>
              <a:rPr lang="en-US" dirty="0" smtClean="0"/>
              <a:t> </a:t>
            </a:r>
            <a:r>
              <a:rPr lang="en-US" dirty="0" err="1" smtClean="0"/>
              <a:t>ধারন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তাকেই</a:t>
            </a:r>
            <a:r>
              <a:rPr lang="en-US" dirty="0" smtClean="0"/>
              <a:t> ঐ </a:t>
            </a:r>
            <a:r>
              <a:rPr lang="en-US" dirty="0" err="1" smtClean="0"/>
              <a:t>সমাজ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জনগোষ্ঠীর</a:t>
            </a:r>
            <a:r>
              <a:rPr lang="en-US" dirty="0" smtClean="0"/>
              <a:t> </a:t>
            </a:r>
            <a:r>
              <a:rPr lang="en-US" dirty="0" err="1" smtClean="0"/>
              <a:t>অর্থনৈতিক</a:t>
            </a:r>
            <a:r>
              <a:rPr lang="en-US" dirty="0" smtClean="0"/>
              <a:t> </a:t>
            </a:r>
            <a:r>
              <a:rPr lang="en-US" dirty="0" err="1" smtClean="0"/>
              <a:t>জীবন</a:t>
            </a:r>
            <a:r>
              <a:rPr lang="en-US" dirty="0" smtClean="0"/>
              <a:t> </a:t>
            </a:r>
            <a:r>
              <a:rPr lang="en-US" dirty="0" err="1" smtClean="0"/>
              <a:t>ধারা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42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8923" y="140677"/>
            <a:ext cx="264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dirty="0" smtClean="0"/>
              <a:t> </a:t>
            </a:r>
            <a:r>
              <a:rPr lang="en-US" dirty="0" err="1" smtClean="0"/>
              <a:t>দেখ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55847" y="750276"/>
            <a:ext cx="9417661" cy="4501662"/>
            <a:chOff x="1519970" y="865520"/>
            <a:chExt cx="10203107" cy="47615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970" y="3505695"/>
              <a:ext cx="4400184" cy="212138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490" y="3505695"/>
              <a:ext cx="4208587" cy="21213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032" y="865520"/>
              <a:ext cx="4318122" cy="25074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489" y="935190"/>
              <a:ext cx="4208587" cy="236806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124362" y="5603631"/>
            <a:ext cx="240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শহরের</a:t>
            </a:r>
            <a:r>
              <a:rPr lang="en-US" dirty="0" smtClean="0"/>
              <a:t> </a:t>
            </a:r>
            <a:r>
              <a:rPr lang="en-US" dirty="0" err="1" smtClean="0"/>
              <a:t>অর্থনৈতিক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213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Nicosbangla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55</cp:revision>
  <dcterms:created xsi:type="dcterms:W3CDTF">2020-10-05T04:52:02Z</dcterms:created>
  <dcterms:modified xsi:type="dcterms:W3CDTF">2020-10-13T11:09:36Z</dcterms:modified>
</cp:coreProperties>
</file>