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2" r:id="rId3"/>
    <p:sldId id="280" r:id="rId4"/>
    <p:sldId id="283" r:id="rId5"/>
    <p:sldId id="291" r:id="rId6"/>
    <p:sldId id="292" r:id="rId7"/>
    <p:sldId id="303" r:id="rId8"/>
    <p:sldId id="293" r:id="rId9"/>
    <p:sldId id="294" r:id="rId10"/>
    <p:sldId id="295" r:id="rId11"/>
    <p:sldId id="296" r:id="rId12"/>
    <p:sldId id="297" r:id="rId13"/>
    <p:sldId id="298" r:id="rId14"/>
    <p:sldId id="304" r:id="rId15"/>
    <p:sldId id="299" r:id="rId16"/>
    <p:sldId id="301" r:id="rId17"/>
    <p:sldId id="300" r:id="rId18"/>
    <p:sldId id="30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C9AF2-DA53-4109-8DA3-41712D908E24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464FD-AFE0-4867-B327-E478699AF7F3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7A19A7-91F8-4086-B2DF-44DF030F37D8}" type="parTrans" cxnId="{36687D96-1E72-4E86-B15E-511637537AC7}">
      <dgm:prSet/>
      <dgm:spPr/>
      <dgm:t>
        <a:bodyPr/>
        <a:lstStyle/>
        <a:p>
          <a:endParaRPr lang="en-US"/>
        </a:p>
      </dgm:t>
    </dgm:pt>
    <dgm:pt modelId="{BCEBB5F1-9FFB-40D2-8D8E-ED1B1D2A77C1}" type="sibTrans" cxnId="{36687D96-1E72-4E86-B15E-511637537AC7}">
      <dgm:prSet/>
      <dgm:spPr/>
      <dgm:t>
        <a:bodyPr/>
        <a:lstStyle/>
        <a:p>
          <a:endParaRPr lang="en-US"/>
        </a:p>
      </dgm:t>
    </dgm:pt>
    <dgm:pt modelId="{ECC08047-F3FD-41F2-99A0-DD67C853F4FA}">
      <dgm:prSet phldrT="[Text]"/>
      <dgm:spPr/>
      <dgm:t>
        <a:bodyPr/>
        <a:lstStyle/>
        <a:p>
          <a:r>
            <a:rPr lang="en-US" dirty="0" err="1"/>
            <a:t>বেঁচে</a:t>
          </a:r>
          <a:r>
            <a:rPr lang="en-US" dirty="0"/>
            <a:t> </a:t>
          </a:r>
          <a:r>
            <a:rPr lang="en-US" dirty="0" err="1"/>
            <a:t>থাকার</a:t>
          </a:r>
          <a:endParaRPr lang="en-US" dirty="0"/>
        </a:p>
        <a:p>
          <a:r>
            <a:rPr lang="en-US" dirty="0" err="1"/>
            <a:t>অধিকার</a:t>
          </a:r>
          <a:endParaRPr lang="en-US" dirty="0"/>
        </a:p>
      </dgm:t>
    </dgm:pt>
    <dgm:pt modelId="{E7CBFFE4-B63A-4B3C-BD91-F62DC17013AB}" type="parTrans" cxnId="{34E78ECE-C7B3-4F2B-BDAF-FBD4F83EECA1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7B71AF76-5C53-4B80-AE03-5539F6045414}" type="sibTrans" cxnId="{34E78ECE-C7B3-4F2B-BDAF-FBD4F83EECA1}">
      <dgm:prSet/>
      <dgm:spPr/>
      <dgm:t>
        <a:bodyPr/>
        <a:lstStyle/>
        <a:p>
          <a:endParaRPr lang="en-US"/>
        </a:p>
      </dgm:t>
    </dgm:pt>
    <dgm:pt modelId="{09370CF4-4617-4735-B11F-938BA5C19CF6}">
      <dgm:prSet phldrT="[Text]"/>
      <dgm:spPr/>
      <dgm:t>
        <a:bodyPr/>
        <a:lstStyle/>
        <a:p>
          <a:r>
            <a:rPr lang="en-US" dirty="0" err="1"/>
            <a:t>শিক্ষা</a:t>
          </a:r>
          <a:r>
            <a:rPr lang="en-US" dirty="0"/>
            <a:t> </a:t>
          </a:r>
          <a:r>
            <a:rPr lang="en-US" dirty="0" err="1"/>
            <a:t>লাভের</a:t>
          </a:r>
          <a:r>
            <a:rPr lang="en-US" dirty="0"/>
            <a:t> </a:t>
          </a:r>
          <a:r>
            <a:rPr lang="en-US" dirty="0" err="1"/>
            <a:t>অধিকার</a:t>
          </a:r>
          <a:endParaRPr lang="en-US" dirty="0"/>
        </a:p>
      </dgm:t>
    </dgm:pt>
    <dgm:pt modelId="{D2BEF448-09EB-4A36-BDE2-C9C7B78F7169}" type="parTrans" cxnId="{9D97288B-EDE6-4694-B386-C576812F9500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317313DA-8BDD-4BBB-B5DC-EE55BADCBD26}" type="sibTrans" cxnId="{9D97288B-EDE6-4694-B386-C576812F9500}">
      <dgm:prSet/>
      <dgm:spPr/>
      <dgm:t>
        <a:bodyPr/>
        <a:lstStyle/>
        <a:p>
          <a:endParaRPr lang="en-US"/>
        </a:p>
      </dgm:t>
    </dgm:pt>
    <dgm:pt modelId="{BBB94CBF-8B31-444B-AADF-990D73594438}">
      <dgm:prSet phldrT="[Text]"/>
      <dgm:spPr/>
      <dgm:t>
        <a:bodyPr/>
        <a:lstStyle/>
        <a:p>
          <a:r>
            <a:rPr lang="en-US" dirty="0" err="1"/>
            <a:t>চলা</a:t>
          </a:r>
          <a:r>
            <a:rPr lang="en-US" dirty="0"/>
            <a:t> </a:t>
          </a:r>
          <a:r>
            <a:rPr lang="en-US" dirty="0" err="1"/>
            <a:t>ফেরার</a:t>
          </a:r>
          <a:r>
            <a:rPr lang="en-US" dirty="0"/>
            <a:t> </a:t>
          </a:r>
          <a:r>
            <a:rPr lang="en-US" dirty="0" err="1"/>
            <a:t>অধিকার</a:t>
          </a:r>
          <a:endParaRPr lang="en-US" dirty="0"/>
        </a:p>
      </dgm:t>
    </dgm:pt>
    <dgm:pt modelId="{B0A55B65-6E1C-4BC1-9EBE-A76E21B5D22B}" type="parTrans" cxnId="{DABA852C-22A6-46DB-AF0C-68B9CF9C6ACC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BE01F57D-0FC4-475B-B330-BDC9C6D175B4}" type="sibTrans" cxnId="{DABA852C-22A6-46DB-AF0C-68B9CF9C6ACC}">
      <dgm:prSet/>
      <dgm:spPr/>
      <dgm:t>
        <a:bodyPr/>
        <a:lstStyle/>
        <a:p>
          <a:endParaRPr lang="en-US"/>
        </a:p>
      </dgm:t>
    </dgm:pt>
    <dgm:pt modelId="{7280B858-231C-4BE3-97ED-51755E750F86}">
      <dgm:prSet phldrT="[Text]"/>
      <dgm:spPr/>
      <dgm:t>
        <a:bodyPr/>
        <a:lstStyle/>
        <a:p>
          <a:r>
            <a:rPr lang="en-US" dirty="0" err="1"/>
            <a:t>ধর্ম</a:t>
          </a:r>
          <a:r>
            <a:rPr lang="en-US" dirty="0"/>
            <a:t> </a:t>
          </a:r>
          <a:r>
            <a:rPr lang="en-US" dirty="0" err="1"/>
            <a:t>পালনের</a:t>
          </a:r>
          <a:r>
            <a:rPr lang="en-US" dirty="0"/>
            <a:t> </a:t>
          </a:r>
          <a:r>
            <a:rPr lang="en-US" dirty="0" err="1"/>
            <a:t>অধিকার</a:t>
          </a:r>
          <a:endParaRPr lang="en-US" dirty="0"/>
        </a:p>
      </dgm:t>
    </dgm:pt>
    <dgm:pt modelId="{E75AE9D9-117C-478F-9D79-844F786CB94D}" type="parTrans" cxnId="{F4B59A04-587D-482A-9FD4-D0DD7FA572D0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BCCF836-9452-40A3-AE8A-7CE568D39581}" type="sibTrans" cxnId="{F4B59A04-587D-482A-9FD4-D0DD7FA572D0}">
      <dgm:prSet/>
      <dgm:spPr/>
      <dgm:t>
        <a:bodyPr/>
        <a:lstStyle/>
        <a:p>
          <a:endParaRPr lang="en-US"/>
        </a:p>
      </dgm:t>
    </dgm:pt>
    <dgm:pt modelId="{C7F3BBB1-39F8-4A29-907B-8E47DF019325}">
      <dgm:prSet/>
      <dgm:spPr/>
      <dgm:t>
        <a:bodyPr/>
        <a:lstStyle/>
        <a:p>
          <a:r>
            <a:rPr lang="en-US" dirty="0" err="1"/>
            <a:t>ভাষা</a:t>
          </a:r>
          <a:r>
            <a:rPr lang="en-US" dirty="0"/>
            <a:t> ও </a:t>
          </a:r>
          <a:r>
            <a:rPr lang="en-US" dirty="0" err="1"/>
            <a:t>সংস্কৃতির</a:t>
          </a:r>
          <a:r>
            <a:rPr lang="en-US" dirty="0"/>
            <a:t> </a:t>
          </a:r>
          <a:r>
            <a:rPr lang="en-US" dirty="0" err="1"/>
            <a:t>অধিকার</a:t>
          </a:r>
          <a:endParaRPr lang="en-US" dirty="0"/>
        </a:p>
      </dgm:t>
    </dgm:pt>
    <dgm:pt modelId="{50920403-61D8-4D95-978F-F32CCD1E9C90}" type="parTrans" cxnId="{77E5C2A1-01C7-408E-864F-5B3BFF38D3F7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8A0996A1-2D78-45D1-B0E4-8D8424E3FB41}" type="sibTrans" cxnId="{77E5C2A1-01C7-408E-864F-5B3BFF38D3F7}">
      <dgm:prSet/>
      <dgm:spPr/>
      <dgm:t>
        <a:bodyPr/>
        <a:lstStyle/>
        <a:p>
          <a:endParaRPr lang="en-US"/>
        </a:p>
      </dgm:t>
    </dgm:pt>
    <dgm:pt modelId="{86D93DA0-566A-46FA-80C7-A577C6673516}" type="pres">
      <dgm:prSet presAssocID="{B0DC9AF2-DA53-4109-8DA3-41712D908E2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204BF8-95A4-47CA-A112-D84BE54C0940}" type="pres">
      <dgm:prSet presAssocID="{88C464FD-AFE0-4867-B327-E478699AF7F3}" presName="centerShape" presStyleLbl="node0" presStyleIdx="0" presStyleCnt="1"/>
      <dgm:spPr/>
    </dgm:pt>
    <dgm:pt modelId="{DFE4545E-78C9-4393-9DD9-747D532879AE}" type="pres">
      <dgm:prSet presAssocID="{E7CBFFE4-B63A-4B3C-BD91-F62DC17013AB}" presName="parTrans" presStyleLbl="sibTrans2D1" presStyleIdx="0" presStyleCnt="5"/>
      <dgm:spPr/>
    </dgm:pt>
    <dgm:pt modelId="{30D93C7A-A94B-462F-B54F-DD09E97950AD}" type="pres">
      <dgm:prSet presAssocID="{E7CBFFE4-B63A-4B3C-BD91-F62DC17013AB}" presName="connectorText" presStyleLbl="sibTrans2D1" presStyleIdx="0" presStyleCnt="5"/>
      <dgm:spPr/>
    </dgm:pt>
    <dgm:pt modelId="{04D0D4CB-C492-4DBB-B259-7AF690423749}" type="pres">
      <dgm:prSet presAssocID="{ECC08047-F3FD-41F2-99A0-DD67C853F4FA}" presName="node" presStyleLbl="node1" presStyleIdx="0" presStyleCnt="5">
        <dgm:presLayoutVars>
          <dgm:bulletEnabled val="1"/>
        </dgm:presLayoutVars>
      </dgm:prSet>
      <dgm:spPr/>
    </dgm:pt>
    <dgm:pt modelId="{75D42D6F-D2D6-4E41-A5F7-16A991451098}" type="pres">
      <dgm:prSet presAssocID="{D2BEF448-09EB-4A36-BDE2-C9C7B78F7169}" presName="parTrans" presStyleLbl="sibTrans2D1" presStyleIdx="1" presStyleCnt="5"/>
      <dgm:spPr/>
    </dgm:pt>
    <dgm:pt modelId="{466AB916-1C08-41F0-ACDA-8C09AF3A2954}" type="pres">
      <dgm:prSet presAssocID="{D2BEF448-09EB-4A36-BDE2-C9C7B78F7169}" presName="connectorText" presStyleLbl="sibTrans2D1" presStyleIdx="1" presStyleCnt="5"/>
      <dgm:spPr/>
    </dgm:pt>
    <dgm:pt modelId="{CE6F42A0-F49B-40A6-98C4-CE03C2E19285}" type="pres">
      <dgm:prSet presAssocID="{09370CF4-4617-4735-B11F-938BA5C19CF6}" presName="node" presStyleLbl="node1" presStyleIdx="1" presStyleCnt="5">
        <dgm:presLayoutVars>
          <dgm:bulletEnabled val="1"/>
        </dgm:presLayoutVars>
      </dgm:prSet>
      <dgm:spPr/>
    </dgm:pt>
    <dgm:pt modelId="{F3BA3F28-6AA0-4ED6-B59B-66FEFF451266}" type="pres">
      <dgm:prSet presAssocID="{B0A55B65-6E1C-4BC1-9EBE-A76E21B5D22B}" presName="parTrans" presStyleLbl="sibTrans2D1" presStyleIdx="2" presStyleCnt="5"/>
      <dgm:spPr/>
    </dgm:pt>
    <dgm:pt modelId="{1C9137D5-D055-4082-A3D4-51E6FE7FF597}" type="pres">
      <dgm:prSet presAssocID="{B0A55B65-6E1C-4BC1-9EBE-A76E21B5D22B}" presName="connectorText" presStyleLbl="sibTrans2D1" presStyleIdx="2" presStyleCnt="5"/>
      <dgm:spPr/>
    </dgm:pt>
    <dgm:pt modelId="{3C6A5106-3B19-42F7-8B6E-98DE5445345F}" type="pres">
      <dgm:prSet presAssocID="{BBB94CBF-8B31-444B-AADF-990D73594438}" presName="node" presStyleLbl="node1" presStyleIdx="2" presStyleCnt="5">
        <dgm:presLayoutVars>
          <dgm:bulletEnabled val="1"/>
        </dgm:presLayoutVars>
      </dgm:prSet>
      <dgm:spPr/>
    </dgm:pt>
    <dgm:pt modelId="{A5174BEF-7FF6-40EA-A3E6-9CE9ED33FBC0}" type="pres">
      <dgm:prSet presAssocID="{E75AE9D9-117C-478F-9D79-844F786CB94D}" presName="parTrans" presStyleLbl="sibTrans2D1" presStyleIdx="3" presStyleCnt="5"/>
      <dgm:spPr/>
    </dgm:pt>
    <dgm:pt modelId="{E8709EFD-1E80-4DFC-AB8E-CE75797F5B0E}" type="pres">
      <dgm:prSet presAssocID="{E75AE9D9-117C-478F-9D79-844F786CB94D}" presName="connectorText" presStyleLbl="sibTrans2D1" presStyleIdx="3" presStyleCnt="5"/>
      <dgm:spPr/>
    </dgm:pt>
    <dgm:pt modelId="{4078C5A7-90C4-4429-AE49-CE0B7B6FE6EC}" type="pres">
      <dgm:prSet presAssocID="{7280B858-231C-4BE3-97ED-51755E750F86}" presName="node" presStyleLbl="node1" presStyleIdx="3" presStyleCnt="5">
        <dgm:presLayoutVars>
          <dgm:bulletEnabled val="1"/>
        </dgm:presLayoutVars>
      </dgm:prSet>
      <dgm:spPr/>
    </dgm:pt>
    <dgm:pt modelId="{4041ED1C-C409-45B0-9511-FC087FB19A70}" type="pres">
      <dgm:prSet presAssocID="{50920403-61D8-4D95-978F-F32CCD1E9C90}" presName="parTrans" presStyleLbl="sibTrans2D1" presStyleIdx="4" presStyleCnt="5"/>
      <dgm:spPr/>
    </dgm:pt>
    <dgm:pt modelId="{D4CCCECA-B6CC-4565-925A-BAB49F50E3E7}" type="pres">
      <dgm:prSet presAssocID="{50920403-61D8-4D95-978F-F32CCD1E9C90}" presName="connectorText" presStyleLbl="sibTrans2D1" presStyleIdx="4" presStyleCnt="5"/>
      <dgm:spPr/>
    </dgm:pt>
    <dgm:pt modelId="{F1E98551-B224-43A6-AE05-CAF114514E0E}" type="pres">
      <dgm:prSet presAssocID="{C7F3BBB1-39F8-4A29-907B-8E47DF01932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B59A04-587D-482A-9FD4-D0DD7FA572D0}" srcId="{88C464FD-AFE0-4867-B327-E478699AF7F3}" destId="{7280B858-231C-4BE3-97ED-51755E750F86}" srcOrd="3" destOrd="0" parTransId="{E75AE9D9-117C-478F-9D79-844F786CB94D}" sibTransId="{5BCCF836-9452-40A3-AE8A-7CE568D39581}"/>
    <dgm:cxn modelId="{5E8C7009-AEBE-4978-ABE1-F860087B8ADF}" type="presOf" srcId="{7280B858-231C-4BE3-97ED-51755E750F86}" destId="{4078C5A7-90C4-4429-AE49-CE0B7B6FE6EC}" srcOrd="0" destOrd="0" presId="urn:microsoft.com/office/officeart/2005/8/layout/radial5"/>
    <dgm:cxn modelId="{17B5D51A-1A25-4603-A524-7751D2981EB3}" type="presOf" srcId="{BBB94CBF-8B31-444B-AADF-990D73594438}" destId="{3C6A5106-3B19-42F7-8B6E-98DE5445345F}" srcOrd="0" destOrd="0" presId="urn:microsoft.com/office/officeart/2005/8/layout/radial5"/>
    <dgm:cxn modelId="{D78B481D-C5C1-4CF8-9E09-AF4F2170D00F}" type="presOf" srcId="{B0A55B65-6E1C-4BC1-9EBE-A76E21B5D22B}" destId="{F3BA3F28-6AA0-4ED6-B59B-66FEFF451266}" srcOrd="0" destOrd="0" presId="urn:microsoft.com/office/officeart/2005/8/layout/radial5"/>
    <dgm:cxn modelId="{4894AE25-5FD4-4CE8-95ED-432AA0F7CF25}" type="presOf" srcId="{50920403-61D8-4D95-978F-F32CCD1E9C90}" destId="{4041ED1C-C409-45B0-9511-FC087FB19A70}" srcOrd="0" destOrd="0" presId="urn:microsoft.com/office/officeart/2005/8/layout/radial5"/>
    <dgm:cxn modelId="{DABA852C-22A6-46DB-AF0C-68B9CF9C6ACC}" srcId="{88C464FD-AFE0-4867-B327-E478699AF7F3}" destId="{BBB94CBF-8B31-444B-AADF-990D73594438}" srcOrd="2" destOrd="0" parTransId="{B0A55B65-6E1C-4BC1-9EBE-A76E21B5D22B}" sibTransId="{BE01F57D-0FC4-475B-B330-BDC9C6D175B4}"/>
    <dgm:cxn modelId="{20680030-775B-4B77-B41D-F87E2718387F}" type="presOf" srcId="{E75AE9D9-117C-478F-9D79-844F786CB94D}" destId="{A5174BEF-7FF6-40EA-A3E6-9CE9ED33FBC0}" srcOrd="0" destOrd="0" presId="urn:microsoft.com/office/officeart/2005/8/layout/radial5"/>
    <dgm:cxn modelId="{94CD1F5C-2432-4FF8-AF03-35FA40AF1A72}" type="presOf" srcId="{E75AE9D9-117C-478F-9D79-844F786CB94D}" destId="{E8709EFD-1E80-4DFC-AB8E-CE75797F5B0E}" srcOrd="1" destOrd="0" presId="urn:microsoft.com/office/officeart/2005/8/layout/radial5"/>
    <dgm:cxn modelId="{31F9E75C-489C-4263-9A3F-755E1F99B209}" type="presOf" srcId="{ECC08047-F3FD-41F2-99A0-DD67C853F4FA}" destId="{04D0D4CB-C492-4DBB-B259-7AF690423749}" srcOrd="0" destOrd="0" presId="urn:microsoft.com/office/officeart/2005/8/layout/radial5"/>
    <dgm:cxn modelId="{FAFAA860-02AC-41B9-983E-C42C595CC084}" type="presOf" srcId="{D2BEF448-09EB-4A36-BDE2-C9C7B78F7169}" destId="{466AB916-1C08-41F0-ACDA-8C09AF3A2954}" srcOrd="1" destOrd="0" presId="urn:microsoft.com/office/officeart/2005/8/layout/radial5"/>
    <dgm:cxn modelId="{1779AB41-AF45-4717-8F4E-F69CF8C90958}" type="presOf" srcId="{E7CBFFE4-B63A-4B3C-BD91-F62DC17013AB}" destId="{30D93C7A-A94B-462F-B54F-DD09E97950AD}" srcOrd="1" destOrd="0" presId="urn:microsoft.com/office/officeart/2005/8/layout/radial5"/>
    <dgm:cxn modelId="{9FF9E16A-5176-4AC3-8791-254775B0A9BC}" type="presOf" srcId="{D2BEF448-09EB-4A36-BDE2-C9C7B78F7169}" destId="{75D42D6F-D2D6-4E41-A5F7-16A991451098}" srcOrd="0" destOrd="0" presId="urn:microsoft.com/office/officeart/2005/8/layout/radial5"/>
    <dgm:cxn modelId="{FA46136F-78C0-4EEC-B1BC-233B919F3CD1}" type="presOf" srcId="{B0DC9AF2-DA53-4109-8DA3-41712D908E24}" destId="{86D93DA0-566A-46FA-80C7-A577C6673516}" srcOrd="0" destOrd="0" presId="urn:microsoft.com/office/officeart/2005/8/layout/radial5"/>
    <dgm:cxn modelId="{37F7E872-BB18-4577-A8DE-7F4E34934E2C}" type="presOf" srcId="{C7F3BBB1-39F8-4A29-907B-8E47DF019325}" destId="{F1E98551-B224-43A6-AE05-CAF114514E0E}" srcOrd="0" destOrd="0" presId="urn:microsoft.com/office/officeart/2005/8/layout/radial5"/>
    <dgm:cxn modelId="{589B6676-70B9-40F4-907E-D68B69C17B59}" type="presOf" srcId="{09370CF4-4617-4735-B11F-938BA5C19CF6}" destId="{CE6F42A0-F49B-40A6-98C4-CE03C2E19285}" srcOrd="0" destOrd="0" presId="urn:microsoft.com/office/officeart/2005/8/layout/radial5"/>
    <dgm:cxn modelId="{9D97288B-EDE6-4694-B386-C576812F9500}" srcId="{88C464FD-AFE0-4867-B327-E478699AF7F3}" destId="{09370CF4-4617-4735-B11F-938BA5C19CF6}" srcOrd="1" destOrd="0" parTransId="{D2BEF448-09EB-4A36-BDE2-C9C7B78F7169}" sibTransId="{317313DA-8BDD-4BBB-B5DC-EE55BADCBD26}"/>
    <dgm:cxn modelId="{36687D96-1E72-4E86-B15E-511637537AC7}" srcId="{B0DC9AF2-DA53-4109-8DA3-41712D908E24}" destId="{88C464FD-AFE0-4867-B327-E478699AF7F3}" srcOrd="0" destOrd="0" parTransId="{287A19A7-91F8-4086-B2DF-44DF030F37D8}" sibTransId="{BCEBB5F1-9FFB-40D2-8D8E-ED1B1D2A77C1}"/>
    <dgm:cxn modelId="{77E5C2A1-01C7-408E-864F-5B3BFF38D3F7}" srcId="{88C464FD-AFE0-4867-B327-E478699AF7F3}" destId="{C7F3BBB1-39F8-4A29-907B-8E47DF019325}" srcOrd="4" destOrd="0" parTransId="{50920403-61D8-4D95-978F-F32CCD1E9C90}" sibTransId="{8A0996A1-2D78-45D1-B0E4-8D8424E3FB41}"/>
    <dgm:cxn modelId="{2CE366AB-A3B9-4310-9355-81E9C7C6DF8D}" type="presOf" srcId="{E7CBFFE4-B63A-4B3C-BD91-F62DC17013AB}" destId="{DFE4545E-78C9-4393-9DD9-747D532879AE}" srcOrd="0" destOrd="0" presId="urn:microsoft.com/office/officeart/2005/8/layout/radial5"/>
    <dgm:cxn modelId="{34E78ECE-C7B3-4F2B-BDAF-FBD4F83EECA1}" srcId="{88C464FD-AFE0-4867-B327-E478699AF7F3}" destId="{ECC08047-F3FD-41F2-99A0-DD67C853F4FA}" srcOrd="0" destOrd="0" parTransId="{E7CBFFE4-B63A-4B3C-BD91-F62DC17013AB}" sibTransId="{7B71AF76-5C53-4B80-AE03-5539F6045414}"/>
    <dgm:cxn modelId="{E0CBB5D9-F30D-43D1-A8F0-BF3037B07BFA}" type="presOf" srcId="{88C464FD-AFE0-4867-B327-E478699AF7F3}" destId="{46204BF8-95A4-47CA-A112-D84BE54C0940}" srcOrd="0" destOrd="0" presId="urn:microsoft.com/office/officeart/2005/8/layout/radial5"/>
    <dgm:cxn modelId="{3E167EEB-ADA9-4C20-8445-F152FCC351B4}" type="presOf" srcId="{B0A55B65-6E1C-4BC1-9EBE-A76E21B5D22B}" destId="{1C9137D5-D055-4082-A3D4-51E6FE7FF597}" srcOrd="1" destOrd="0" presId="urn:microsoft.com/office/officeart/2005/8/layout/radial5"/>
    <dgm:cxn modelId="{299401EC-AE7D-496D-9A9C-21002C8F47A7}" type="presOf" srcId="{50920403-61D8-4D95-978F-F32CCD1E9C90}" destId="{D4CCCECA-B6CC-4565-925A-BAB49F50E3E7}" srcOrd="1" destOrd="0" presId="urn:microsoft.com/office/officeart/2005/8/layout/radial5"/>
    <dgm:cxn modelId="{7D349FA0-75CB-42D0-99D8-6EDB4F797C5D}" type="presParOf" srcId="{86D93DA0-566A-46FA-80C7-A577C6673516}" destId="{46204BF8-95A4-47CA-A112-D84BE54C0940}" srcOrd="0" destOrd="0" presId="urn:microsoft.com/office/officeart/2005/8/layout/radial5"/>
    <dgm:cxn modelId="{6252973C-AF3B-473C-8E4E-FD0ECE99576C}" type="presParOf" srcId="{86D93DA0-566A-46FA-80C7-A577C6673516}" destId="{DFE4545E-78C9-4393-9DD9-747D532879AE}" srcOrd="1" destOrd="0" presId="urn:microsoft.com/office/officeart/2005/8/layout/radial5"/>
    <dgm:cxn modelId="{EEBA5AF3-33D1-439B-BEB0-17A84BE21F92}" type="presParOf" srcId="{DFE4545E-78C9-4393-9DD9-747D532879AE}" destId="{30D93C7A-A94B-462F-B54F-DD09E97950AD}" srcOrd="0" destOrd="0" presId="urn:microsoft.com/office/officeart/2005/8/layout/radial5"/>
    <dgm:cxn modelId="{6C327881-7498-4E9D-BDA7-0DF5C1AF054D}" type="presParOf" srcId="{86D93DA0-566A-46FA-80C7-A577C6673516}" destId="{04D0D4CB-C492-4DBB-B259-7AF690423749}" srcOrd="2" destOrd="0" presId="urn:microsoft.com/office/officeart/2005/8/layout/radial5"/>
    <dgm:cxn modelId="{3502EC07-3718-46A6-ABF1-827A154D9066}" type="presParOf" srcId="{86D93DA0-566A-46FA-80C7-A577C6673516}" destId="{75D42D6F-D2D6-4E41-A5F7-16A991451098}" srcOrd="3" destOrd="0" presId="urn:microsoft.com/office/officeart/2005/8/layout/radial5"/>
    <dgm:cxn modelId="{DEDB7360-526A-4A57-B2AB-E6AAAD0EFF07}" type="presParOf" srcId="{75D42D6F-D2D6-4E41-A5F7-16A991451098}" destId="{466AB916-1C08-41F0-ACDA-8C09AF3A2954}" srcOrd="0" destOrd="0" presId="urn:microsoft.com/office/officeart/2005/8/layout/radial5"/>
    <dgm:cxn modelId="{CF1CCC0D-8DF5-4EDB-A573-C74DB5AEB70F}" type="presParOf" srcId="{86D93DA0-566A-46FA-80C7-A577C6673516}" destId="{CE6F42A0-F49B-40A6-98C4-CE03C2E19285}" srcOrd="4" destOrd="0" presId="urn:microsoft.com/office/officeart/2005/8/layout/radial5"/>
    <dgm:cxn modelId="{D8CF021D-12CE-40ED-9063-1C76C0B7293A}" type="presParOf" srcId="{86D93DA0-566A-46FA-80C7-A577C6673516}" destId="{F3BA3F28-6AA0-4ED6-B59B-66FEFF451266}" srcOrd="5" destOrd="0" presId="urn:microsoft.com/office/officeart/2005/8/layout/radial5"/>
    <dgm:cxn modelId="{532819F3-FC5E-4680-8FE4-01B7EB108581}" type="presParOf" srcId="{F3BA3F28-6AA0-4ED6-B59B-66FEFF451266}" destId="{1C9137D5-D055-4082-A3D4-51E6FE7FF597}" srcOrd="0" destOrd="0" presId="urn:microsoft.com/office/officeart/2005/8/layout/radial5"/>
    <dgm:cxn modelId="{C6E2DD4F-6563-46E0-9AC8-420195210690}" type="presParOf" srcId="{86D93DA0-566A-46FA-80C7-A577C6673516}" destId="{3C6A5106-3B19-42F7-8B6E-98DE5445345F}" srcOrd="6" destOrd="0" presId="urn:microsoft.com/office/officeart/2005/8/layout/radial5"/>
    <dgm:cxn modelId="{1025EC6C-ADED-4B86-94FE-4EEBFB411365}" type="presParOf" srcId="{86D93DA0-566A-46FA-80C7-A577C6673516}" destId="{A5174BEF-7FF6-40EA-A3E6-9CE9ED33FBC0}" srcOrd="7" destOrd="0" presId="urn:microsoft.com/office/officeart/2005/8/layout/radial5"/>
    <dgm:cxn modelId="{0EE6EB29-DC5D-495C-9ABA-3F89F379D176}" type="presParOf" srcId="{A5174BEF-7FF6-40EA-A3E6-9CE9ED33FBC0}" destId="{E8709EFD-1E80-4DFC-AB8E-CE75797F5B0E}" srcOrd="0" destOrd="0" presId="urn:microsoft.com/office/officeart/2005/8/layout/radial5"/>
    <dgm:cxn modelId="{B6EC9A24-AC2E-466D-B81E-3161DF81DDE1}" type="presParOf" srcId="{86D93DA0-566A-46FA-80C7-A577C6673516}" destId="{4078C5A7-90C4-4429-AE49-CE0B7B6FE6EC}" srcOrd="8" destOrd="0" presId="urn:microsoft.com/office/officeart/2005/8/layout/radial5"/>
    <dgm:cxn modelId="{D5F02439-70F6-4D73-90C3-180BF171C6EA}" type="presParOf" srcId="{86D93DA0-566A-46FA-80C7-A577C6673516}" destId="{4041ED1C-C409-45B0-9511-FC087FB19A70}" srcOrd="9" destOrd="0" presId="urn:microsoft.com/office/officeart/2005/8/layout/radial5"/>
    <dgm:cxn modelId="{9C4DF29D-0FC2-4248-BEF0-BF9DA6F106F6}" type="presParOf" srcId="{4041ED1C-C409-45B0-9511-FC087FB19A70}" destId="{D4CCCECA-B6CC-4565-925A-BAB49F50E3E7}" srcOrd="0" destOrd="0" presId="urn:microsoft.com/office/officeart/2005/8/layout/radial5"/>
    <dgm:cxn modelId="{C0DCCCAB-9A80-4234-94ED-4A13C6AF7BB0}" type="presParOf" srcId="{86D93DA0-566A-46FA-80C7-A577C6673516}" destId="{F1E98551-B224-43A6-AE05-CAF114514E0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04BF8-95A4-47CA-A112-D84BE54C0940}">
      <dsp:nvSpPr>
        <dsp:cNvPr id="0" name=""/>
        <dsp:cNvSpPr/>
      </dsp:nvSpPr>
      <dsp:spPr>
        <a:xfrm>
          <a:off x="3322859" y="2131904"/>
          <a:ext cx="1521357" cy="15213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5657" y="2354702"/>
        <a:ext cx="1075761" cy="1075761"/>
      </dsp:txXfrm>
    </dsp:sp>
    <dsp:sp modelId="{DFE4545E-78C9-4393-9DD9-747D532879AE}">
      <dsp:nvSpPr>
        <dsp:cNvPr id="0" name=""/>
        <dsp:cNvSpPr/>
      </dsp:nvSpPr>
      <dsp:spPr>
        <a:xfrm rot="16200000">
          <a:off x="3922670" y="1578856"/>
          <a:ext cx="321735" cy="51726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70930" y="1730568"/>
        <a:ext cx="225215" cy="310357"/>
      </dsp:txXfrm>
    </dsp:sp>
    <dsp:sp modelId="{04D0D4CB-C492-4DBB-B259-7AF690423749}">
      <dsp:nvSpPr>
        <dsp:cNvPr id="0" name=""/>
        <dsp:cNvSpPr/>
      </dsp:nvSpPr>
      <dsp:spPr>
        <a:xfrm>
          <a:off x="3322859" y="3500"/>
          <a:ext cx="1521357" cy="15213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বেঁচে</a:t>
          </a:r>
          <a:r>
            <a:rPr lang="en-US" sz="1900" kern="1200" dirty="0"/>
            <a:t> </a:t>
          </a:r>
          <a:r>
            <a:rPr lang="en-US" sz="1900" kern="1200" dirty="0" err="1"/>
            <a:t>থাকার</a:t>
          </a: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অধিকার</a:t>
          </a:r>
          <a:endParaRPr lang="en-US" sz="1900" kern="1200" dirty="0"/>
        </a:p>
      </dsp:txBody>
      <dsp:txXfrm>
        <a:off x="3545657" y="226298"/>
        <a:ext cx="1075761" cy="1075761"/>
      </dsp:txXfrm>
    </dsp:sp>
    <dsp:sp modelId="{75D42D6F-D2D6-4E41-A5F7-16A991451098}">
      <dsp:nvSpPr>
        <dsp:cNvPr id="0" name=""/>
        <dsp:cNvSpPr/>
      </dsp:nvSpPr>
      <dsp:spPr>
        <a:xfrm rot="20520000">
          <a:off x="4926127" y="2307910"/>
          <a:ext cx="321735" cy="51726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928489" y="2426275"/>
        <a:ext cx="225215" cy="310357"/>
      </dsp:txXfrm>
    </dsp:sp>
    <dsp:sp modelId="{CE6F42A0-F49B-40A6-98C4-CE03C2E19285}">
      <dsp:nvSpPr>
        <dsp:cNvPr id="0" name=""/>
        <dsp:cNvSpPr/>
      </dsp:nvSpPr>
      <dsp:spPr>
        <a:xfrm>
          <a:off x="5347093" y="1474191"/>
          <a:ext cx="1521357" cy="15213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শিক্ষা</a:t>
          </a:r>
          <a:r>
            <a:rPr lang="en-US" sz="1900" kern="1200" dirty="0"/>
            <a:t> </a:t>
          </a:r>
          <a:r>
            <a:rPr lang="en-US" sz="1900" kern="1200" dirty="0" err="1"/>
            <a:t>লাভের</a:t>
          </a:r>
          <a:r>
            <a:rPr lang="en-US" sz="1900" kern="1200" dirty="0"/>
            <a:t> </a:t>
          </a:r>
          <a:r>
            <a:rPr lang="en-US" sz="1900" kern="1200" dirty="0" err="1"/>
            <a:t>অধিকার</a:t>
          </a:r>
          <a:endParaRPr lang="en-US" sz="1900" kern="1200" dirty="0"/>
        </a:p>
      </dsp:txBody>
      <dsp:txXfrm>
        <a:off x="5569891" y="1696989"/>
        <a:ext cx="1075761" cy="1075761"/>
      </dsp:txXfrm>
    </dsp:sp>
    <dsp:sp modelId="{F3BA3F28-6AA0-4ED6-B59B-66FEFF451266}">
      <dsp:nvSpPr>
        <dsp:cNvPr id="0" name=""/>
        <dsp:cNvSpPr/>
      </dsp:nvSpPr>
      <dsp:spPr>
        <a:xfrm rot="3240000">
          <a:off x="4542841" y="3487543"/>
          <a:ext cx="321735" cy="51726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62734" y="3551952"/>
        <a:ext cx="225215" cy="310357"/>
      </dsp:txXfrm>
    </dsp:sp>
    <dsp:sp modelId="{3C6A5106-3B19-42F7-8B6E-98DE5445345F}">
      <dsp:nvSpPr>
        <dsp:cNvPr id="0" name=""/>
        <dsp:cNvSpPr/>
      </dsp:nvSpPr>
      <dsp:spPr>
        <a:xfrm>
          <a:off x="4573904" y="3853820"/>
          <a:ext cx="1521357" cy="15213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চলা</a:t>
          </a:r>
          <a:r>
            <a:rPr lang="en-US" sz="1900" kern="1200" dirty="0"/>
            <a:t> </a:t>
          </a:r>
          <a:r>
            <a:rPr lang="en-US" sz="1900" kern="1200" dirty="0" err="1"/>
            <a:t>ফেরার</a:t>
          </a:r>
          <a:r>
            <a:rPr lang="en-US" sz="1900" kern="1200" dirty="0"/>
            <a:t> </a:t>
          </a:r>
          <a:r>
            <a:rPr lang="en-US" sz="1900" kern="1200" dirty="0" err="1"/>
            <a:t>অধিকার</a:t>
          </a:r>
          <a:endParaRPr lang="en-US" sz="1900" kern="1200" dirty="0"/>
        </a:p>
      </dsp:txBody>
      <dsp:txXfrm>
        <a:off x="4796702" y="4076618"/>
        <a:ext cx="1075761" cy="1075761"/>
      </dsp:txXfrm>
    </dsp:sp>
    <dsp:sp modelId="{A5174BEF-7FF6-40EA-A3E6-9CE9ED33FBC0}">
      <dsp:nvSpPr>
        <dsp:cNvPr id="0" name=""/>
        <dsp:cNvSpPr/>
      </dsp:nvSpPr>
      <dsp:spPr>
        <a:xfrm rot="7560000">
          <a:off x="3302500" y="3487543"/>
          <a:ext cx="321735" cy="51726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379127" y="3551952"/>
        <a:ext cx="225215" cy="310357"/>
      </dsp:txXfrm>
    </dsp:sp>
    <dsp:sp modelId="{4078C5A7-90C4-4429-AE49-CE0B7B6FE6EC}">
      <dsp:nvSpPr>
        <dsp:cNvPr id="0" name=""/>
        <dsp:cNvSpPr/>
      </dsp:nvSpPr>
      <dsp:spPr>
        <a:xfrm>
          <a:off x="2071814" y="3853820"/>
          <a:ext cx="1521357" cy="15213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ধর্ম</a:t>
          </a:r>
          <a:r>
            <a:rPr lang="en-US" sz="1900" kern="1200" dirty="0"/>
            <a:t> </a:t>
          </a:r>
          <a:r>
            <a:rPr lang="en-US" sz="1900" kern="1200" dirty="0" err="1"/>
            <a:t>পালনের</a:t>
          </a:r>
          <a:r>
            <a:rPr lang="en-US" sz="1900" kern="1200" dirty="0"/>
            <a:t> </a:t>
          </a:r>
          <a:r>
            <a:rPr lang="en-US" sz="1900" kern="1200" dirty="0" err="1"/>
            <a:t>অধিকার</a:t>
          </a:r>
          <a:endParaRPr lang="en-US" sz="1900" kern="1200" dirty="0"/>
        </a:p>
      </dsp:txBody>
      <dsp:txXfrm>
        <a:off x="2294612" y="4076618"/>
        <a:ext cx="1075761" cy="1075761"/>
      </dsp:txXfrm>
    </dsp:sp>
    <dsp:sp modelId="{4041ED1C-C409-45B0-9511-FC087FB19A70}">
      <dsp:nvSpPr>
        <dsp:cNvPr id="0" name=""/>
        <dsp:cNvSpPr/>
      </dsp:nvSpPr>
      <dsp:spPr>
        <a:xfrm rot="11880000">
          <a:off x="2919214" y="2307910"/>
          <a:ext cx="321735" cy="51726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013372" y="2426275"/>
        <a:ext cx="225215" cy="310357"/>
      </dsp:txXfrm>
    </dsp:sp>
    <dsp:sp modelId="{F1E98551-B224-43A6-AE05-CAF114514E0E}">
      <dsp:nvSpPr>
        <dsp:cNvPr id="0" name=""/>
        <dsp:cNvSpPr/>
      </dsp:nvSpPr>
      <dsp:spPr>
        <a:xfrm>
          <a:off x="1298626" y="1474191"/>
          <a:ext cx="1521357" cy="15213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ভাষা</a:t>
          </a:r>
          <a:r>
            <a:rPr lang="en-US" sz="1900" kern="1200" dirty="0"/>
            <a:t> ও </a:t>
          </a:r>
          <a:r>
            <a:rPr lang="en-US" sz="1900" kern="1200" dirty="0" err="1"/>
            <a:t>সংস্কৃতির</a:t>
          </a:r>
          <a:r>
            <a:rPr lang="en-US" sz="1900" kern="1200" dirty="0"/>
            <a:t> </a:t>
          </a:r>
          <a:r>
            <a:rPr lang="en-US" sz="1900" kern="1200" dirty="0" err="1"/>
            <a:t>অধিকার</a:t>
          </a:r>
          <a:endParaRPr lang="en-US" sz="1900" kern="1200" dirty="0"/>
        </a:p>
      </dsp:txBody>
      <dsp:txXfrm>
        <a:off x="1521424" y="1696989"/>
        <a:ext cx="1075761" cy="1075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9803-A790-42CF-BAE1-BF01F9DD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40F8-C8E8-4E89-97EB-039FCAD6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3CDE-6B92-4B9B-8EDA-4DB07AFE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F10B-7A95-42C6-9A89-63228E20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2609-1F40-4185-8650-CEF2321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38F-3D30-4372-BD80-5F139D00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118B2-66E2-4806-AF41-D6CA006EB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62A7-F7D1-48AE-B640-D0548807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3CF9-F62D-48D2-9475-5EEA72DA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0ADD-7510-45C7-A34A-BE90B93D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0B4E4-F66D-490A-B1E8-A0F9AD50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8EC32-54A7-4612-87ED-4D70CE5A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C77D-3D0C-4B6F-BB0B-1FD6C18A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8149-C207-4983-AB59-C21E765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C55C-A6AB-4CE2-AFE2-202A8794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D9F-A072-4646-ACFA-20CE27C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AA1E-1AFC-4D3F-9B9D-13E6ED08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37C15-286B-41C6-9F2B-89666466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B50B-416F-4FCD-9149-97F8363B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2C82-DE04-4A65-BB3C-A403728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7D3D-6C70-4275-A716-2BEE09AC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97C2-D8AA-4766-9BF8-82D32CF5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A0E9-E39A-4D8D-8433-CA98569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2459-191C-4BE6-B626-09512DB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4AEF-98B9-4255-AA25-F057A41E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5C57-049A-4EC3-83B0-243C0838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C69-9619-4B6F-81C7-3CF610499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06EB-3E0B-4E9C-8566-7F897152F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D90B-2932-4A92-B518-6CF896D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6BF-190F-4886-9E88-7119B291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66C27-E3BD-48B2-8271-8A7CA8D2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19A8-75E9-4120-8FFE-8A214AA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4BBD-0F27-43A5-B375-07874F67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2955-5848-4880-8232-76EDB84E7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7941-E0AB-41CA-B3FF-4CC9AC42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3882-D7ED-4956-B178-84F3E8C9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3BEA2-1340-4730-9EAE-3759CCAF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27255-1884-44D4-B77F-40FA4BE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E0EF-6589-4324-8B6F-F689F3C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64FC-11AB-496D-8FAA-324449D0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A0E2-CB8B-45C3-BB70-24E3595C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87BE2-48AE-4199-B5B1-0C703617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C945-647C-4C98-A250-70FA91CD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5E5C1-370E-4FE7-AC87-13CE37C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120E5-93C6-42FB-A3B4-B376A3E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3B17-8D1E-46AF-8381-0A993D2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FA1E-4C5C-4B50-B48A-9105BE4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A11B-D924-44B3-8EC1-4620D7B1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24035-68A9-4251-B35A-18AAC16A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BD8D4-405D-43A3-B980-4D9A5848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37F5-9212-4F88-9C59-57E7190F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989F0-63B4-4FB2-B987-ACE441D1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354-85AA-46A2-AA07-C4528F2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A37C1-2C51-4372-B2E2-D4B1CAA4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C7E87-CD6F-4748-944E-C6C086C1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C7AEB-6387-487E-BFB0-5B3BF123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27E8-6FB5-42CE-8BAD-EEF96B5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7339-31BA-41EC-A74A-0B3EC42A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3A02-A251-4C67-B67E-4D1B24B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EBC5-562B-49F1-8390-F8F061FF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FDBE-7F60-4146-A3E1-2C86EC1D3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75A7-67D5-414A-8791-3153EB8058C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2495-9992-4E0C-899C-BA83F2E5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1862-A2A5-45CA-9236-D2C6C9F9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1164222" y="1432776"/>
            <a:ext cx="98296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5651F-3B7A-44B5-8DC4-5CD3B7379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90" y="1801135"/>
            <a:ext cx="6247618" cy="45624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1C6FBC-ED47-42D9-9CED-80F70BE6580B}"/>
              </a:ext>
            </a:extLst>
          </p:cNvPr>
          <p:cNvSpPr/>
          <p:nvPr/>
        </p:nvSpPr>
        <p:spPr>
          <a:xfrm>
            <a:off x="9967871" y="1432776"/>
            <a:ext cx="105990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  <a:p>
            <a:pPr algn="ctr"/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657D64-F889-4BB0-876F-CD8014875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68" y="431215"/>
            <a:ext cx="4332764" cy="12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484482" y="518634"/>
            <a:ext cx="323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017BD-4222-4501-B8D0-7621CD3341A5}"/>
              </a:ext>
            </a:extLst>
          </p:cNvPr>
          <p:cNvSpPr/>
          <p:nvPr/>
        </p:nvSpPr>
        <p:spPr>
          <a:xfrm>
            <a:off x="7235667" y="2085967"/>
            <a:ext cx="52359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চলাফেরার</a:t>
            </a:r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761488" y="4861593"/>
            <a:ext cx="106690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ধীনভাবে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C082E-1205-4512-BCB8-3893F10B7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/>
        </p:blipFill>
        <p:spPr>
          <a:xfrm>
            <a:off x="607604" y="1396242"/>
            <a:ext cx="7620000" cy="34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484482" y="518634"/>
            <a:ext cx="323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017BD-4222-4501-B8D0-7621CD3341A5}"/>
              </a:ext>
            </a:extLst>
          </p:cNvPr>
          <p:cNvSpPr/>
          <p:nvPr/>
        </p:nvSpPr>
        <p:spPr>
          <a:xfrm>
            <a:off x="7446682" y="2103458"/>
            <a:ext cx="52359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761488" y="4861593"/>
            <a:ext cx="106690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155971-FEC2-4385-9533-27B4212A8BDA}"/>
              </a:ext>
            </a:extLst>
          </p:cNvPr>
          <p:cNvGrpSpPr/>
          <p:nvPr/>
        </p:nvGrpSpPr>
        <p:grpSpPr>
          <a:xfrm>
            <a:off x="814647" y="1547256"/>
            <a:ext cx="7710375" cy="2687119"/>
            <a:chOff x="814647" y="1547256"/>
            <a:chExt cx="7710375" cy="26871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750A44-C78F-4840-9ED4-C720308D8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47" y="1547256"/>
              <a:ext cx="4779433" cy="268711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258C39-43C6-4F49-AD39-69C185ED5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6" r="10032"/>
            <a:stretch/>
          </p:blipFill>
          <p:spPr>
            <a:xfrm>
              <a:off x="5643245" y="1547256"/>
              <a:ext cx="2881777" cy="2560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5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484482" y="518634"/>
            <a:ext cx="323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017BD-4222-4501-B8D0-7621CD3341A5}"/>
              </a:ext>
            </a:extLst>
          </p:cNvPr>
          <p:cNvSpPr/>
          <p:nvPr/>
        </p:nvSpPr>
        <p:spPr>
          <a:xfrm>
            <a:off x="7300567" y="1996407"/>
            <a:ext cx="52359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761488" y="4861593"/>
            <a:ext cx="106690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ৃভাষায়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র্চা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্ভুক্ত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5E73EE-4870-42BC-94E6-349BCDE14A7D}"/>
              </a:ext>
            </a:extLst>
          </p:cNvPr>
          <p:cNvGrpSpPr/>
          <p:nvPr/>
        </p:nvGrpSpPr>
        <p:grpSpPr>
          <a:xfrm>
            <a:off x="501414" y="1496778"/>
            <a:ext cx="7522861" cy="2603217"/>
            <a:chOff x="1044179" y="1444588"/>
            <a:chExt cx="7522861" cy="2603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071C7E-09AE-42F7-95C5-1CC926884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224" y="1473668"/>
              <a:ext cx="1929095" cy="2574137"/>
            </a:xfrm>
            <a:prstGeom prst="rect">
              <a:avLst/>
            </a:prstGeom>
          </p:spPr>
        </p:pic>
        <p:pic>
          <p:nvPicPr>
            <p:cNvPr id="2050" name="Picture 2" descr="Chakma Song - আমি চাকমা আমার আছে নিজস্ব এতিহ্য পোশাক... | Facebook">
              <a:extLst>
                <a:ext uri="{FF2B5EF4-FFF2-40B4-BE49-F238E27FC236}">
                  <a16:creationId xmlns:a16="http://schemas.microsoft.com/office/drawing/2014/main" id="{DF14FED3-5349-408B-9F6D-076720B82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79" y="1444588"/>
              <a:ext cx="1722879" cy="254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C6545D-D947-4296-BB4B-759169EDE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5" y="1473668"/>
              <a:ext cx="3772555" cy="251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6338250" y="918893"/>
            <a:ext cx="428285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ড়।</a:t>
            </a:r>
            <a:endParaRPr lang="en-US" sz="8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39574-FEC3-41B5-ADD5-631C106F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6" y="796078"/>
            <a:ext cx="3953967" cy="51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3958239" y="588033"/>
            <a:ext cx="42828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1A47C-887E-42AC-B170-9C4061BA89BC}"/>
              </a:ext>
            </a:extLst>
          </p:cNvPr>
          <p:cNvSpPr/>
          <p:nvPr/>
        </p:nvSpPr>
        <p:spPr>
          <a:xfrm>
            <a:off x="729705" y="3033033"/>
            <a:ext cx="10825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ল২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9F376-F289-413D-B125-6001279ABCF4}"/>
              </a:ext>
            </a:extLst>
          </p:cNvPr>
          <p:cNvSpPr/>
          <p:nvPr/>
        </p:nvSpPr>
        <p:spPr>
          <a:xfrm>
            <a:off x="683208" y="4571682"/>
            <a:ext cx="10825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ল৩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513DD-0D41-40F9-BFE5-80616EC6EA37}"/>
              </a:ext>
            </a:extLst>
          </p:cNvPr>
          <p:cNvSpPr/>
          <p:nvPr/>
        </p:nvSpPr>
        <p:spPr>
          <a:xfrm>
            <a:off x="-1454552" y="1904101"/>
            <a:ext cx="108255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ল১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94288" y="518634"/>
            <a:ext cx="3010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81B71D-8BBB-4CBE-93BC-5B27DA017C00}"/>
              </a:ext>
            </a:extLst>
          </p:cNvPr>
          <p:cNvSpPr/>
          <p:nvPr/>
        </p:nvSpPr>
        <p:spPr>
          <a:xfrm>
            <a:off x="886266" y="1944970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BB316-CF33-486B-930D-043B81436114}"/>
              </a:ext>
            </a:extLst>
          </p:cNvPr>
          <p:cNvSpPr/>
          <p:nvPr/>
        </p:nvSpPr>
        <p:spPr>
          <a:xfrm>
            <a:off x="3418449" y="1206263"/>
            <a:ext cx="106690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C459B1-58FB-4683-9B38-3163FFE919AA}"/>
              </a:ext>
            </a:extLst>
          </p:cNvPr>
          <p:cNvSpPr/>
          <p:nvPr/>
        </p:nvSpPr>
        <p:spPr>
          <a:xfrm>
            <a:off x="1419741" y="2693481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E1E75-6A93-4A7C-8F83-FF8444D55939}"/>
              </a:ext>
            </a:extLst>
          </p:cNvPr>
          <p:cNvSpPr/>
          <p:nvPr/>
        </p:nvSpPr>
        <p:spPr>
          <a:xfrm>
            <a:off x="1419741" y="3377542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ঘুমানোর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187A6-8760-4D92-9B55-4008258B31C8}"/>
              </a:ext>
            </a:extLst>
          </p:cNvPr>
          <p:cNvSpPr/>
          <p:nvPr/>
        </p:nvSpPr>
        <p:spPr>
          <a:xfrm>
            <a:off x="1380410" y="4137836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6C23D3-07CF-43DD-ABB3-D1E652F1F606}"/>
              </a:ext>
            </a:extLst>
          </p:cNvPr>
          <p:cNvSpPr/>
          <p:nvPr/>
        </p:nvSpPr>
        <p:spPr>
          <a:xfrm>
            <a:off x="1380410" y="4845722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CC25EB-F654-4031-83DC-9029C3D50D83}"/>
              </a:ext>
            </a:extLst>
          </p:cNvPr>
          <p:cNvSpPr/>
          <p:nvPr/>
        </p:nvSpPr>
        <p:spPr>
          <a:xfrm>
            <a:off x="6055896" y="2768669"/>
            <a:ext cx="38275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 err="1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</a:t>
            </a:r>
            <a:r>
              <a:rPr lang="as-IN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9AC65A-B052-478D-8F69-4070E3112DE3}"/>
              </a:ext>
            </a:extLst>
          </p:cNvPr>
          <p:cNvSpPr/>
          <p:nvPr/>
        </p:nvSpPr>
        <p:spPr>
          <a:xfrm>
            <a:off x="6136105" y="3400848"/>
            <a:ext cx="38275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</a:t>
            </a:r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466AAF-0B9A-4D52-B327-5D1C5EBEBD04}"/>
              </a:ext>
            </a:extLst>
          </p:cNvPr>
          <p:cNvSpPr/>
          <p:nvPr/>
        </p:nvSpPr>
        <p:spPr>
          <a:xfrm>
            <a:off x="6095999" y="4161142"/>
            <a:ext cx="38275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</a:t>
            </a:r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86B0DE-C0C6-48B3-83CF-E92E69E1F1BE}"/>
              </a:ext>
            </a:extLst>
          </p:cNvPr>
          <p:cNvSpPr/>
          <p:nvPr/>
        </p:nvSpPr>
        <p:spPr>
          <a:xfrm>
            <a:off x="6136105" y="4873886"/>
            <a:ext cx="38275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</a:t>
            </a:r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94288" y="518634"/>
            <a:ext cx="3010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81B71D-8BBB-4CBE-93BC-5B27DA017C00}"/>
              </a:ext>
            </a:extLst>
          </p:cNvPr>
          <p:cNvSpPr/>
          <p:nvPr/>
        </p:nvSpPr>
        <p:spPr>
          <a:xfrm>
            <a:off x="886266" y="1944970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BB316-CF33-486B-930D-043B81436114}"/>
              </a:ext>
            </a:extLst>
          </p:cNvPr>
          <p:cNvSpPr/>
          <p:nvPr/>
        </p:nvSpPr>
        <p:spPr>
          <a:xfrm>
            <a:off x="3418449" y="1206263"/>
            <a:ext cx="106690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C459B1-58FB-4683-9B38-3163FFE919AA}"/>
              </a:ext>
            </a:extLst>
          </p:cNvPr>
          <p:cNvSpPr/>
          <p:nvPr/>
        </p:nvSpPr>
        <p:spPr>
          <a:xfrm>
            <a:off x="1380409" y="4804415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E1E75-6A93-4A7C-8F83-FF8444D55939}"/>
              </a:ext>
            </a:extLst>
          </p:cNvPr>
          <p:cNvSpPr/>
          <p:nvPr/>
        </p:nvSpPr>
        <p:spPr>
          <a:xfrm>
            <a:off x="1419741" y="3377542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187A6-8760-4D92-9B55-4008258B31C8}"/>
              </a:ext>
            </a:extLst>
          </p:cNvPr>
          <p:cNvSpPr/>
          <p:nvPr/>
        </p:nvSpPr>
        <p:spPr>
          <a:xfrm>
            <a:off x="1380410" y="4137836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6C23D3-07CF-43DD-ABB3-D1E652F1F606}"/>
              </a:ext>
            </a:extLst>
          </p:cNvPr>
          <p:cNvSpPr/>
          <p:nvPr/>
        </p:nvSpPr>
        <p:spPr>
          <a:xfrm>
            <a:off x="1380408" y="2687460"/>
            <a:ext cx="10669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CC25EB-F654-4031-83DC-9029C3D50D83}"/>
              </a:ext>
            </a:extLst>
          </p:cNvPr>
          <p:cNvSpPr/>
          <p:nvPr/>
        </p:nvSpPr>
        <p:spPr>
          <a:xfrm>
            <a:off x="6404030" y="4804415"/>
            <a:ext cx="38275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cap="none" spc="0" dirty="0" err="1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</a:t>
            </a:r>
            <a:r>
              <a:rPr lang="as-IN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9AC65A-B052-478D-8F69-4070E3112DE3}"/>
              </a:ext>
            </a:extLst>
          </p:cNvPr>
          <p:cNvSpPr/>
          <p:nvPr/>
        </p:nvSpPr>
        <p:spPr>
          <a:xfrm>
            <a:off x="6367164" y="3446417"/>
            <a:ext cx="38275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</a:t>
            </a:r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466AAF-0B9A-4D52-B327-5D1C5EBEBD04}"/>
              </a:ext>
            </a:extLst>
          </p:cNvPr>
          <p:cNvSpPr/>
          <p:nvPr/>
        </p:nvSpPr>
        <p:spPr>
          <a:xfrm>
            <a:off x="6404030" y="4215928"/>
            <a:ext cx="38275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</a:t>
            </a:r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86B0DE-C0C6-48B3-83CF-E92E69E1F1BE}"/>
              </a:ext>
            </a:extLst>
          </p:cNvPr>
          <p:cNvSpPr/>
          <p:nvPr/>
        </p:nvSpPr>
        <p:spPr>
          <a:xfrm>
            <a:off x="6404030" y="2623045"/>
            <a:ext cx="38275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</a:t>
            </a:r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421467-8CCB-47E3-854A-311F94A54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059494"/>
              </p:ext>
            </p:extLst>
          </p:nvPr>
        </p:nvGraphicFramePr>
        <p:xfrm>
          <a:off x="2032000" y="759655"/>
          <a:ext cx="8167077" cy="5378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06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04BF8-95A4-47CA-A112-D84BE54C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6204BF8-95A4-47CA-A112-D84BE54C0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E4545E-78C9-4393-9DD9-747D53287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FE4545E-78C9-4393-9DD9-747D53287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0D4CB-C492-4DBB-B259-7AF690423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4D0D4CB-C492-4DBB-B259-7AF690423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42D6F-D2D6-4E41-A5F7-16A9914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5D42D6F-D2D6-4E41-A5F7-16A991451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6F42A0-F49B-40A6-98C4-CE03C2E19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E6F42A0-F49B-40A6-98C4-CE03C2E19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BA3F28-6AA0-4ED6-B59B-66FEFF451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3BA3F28-6AA0-4ED6-B59B-66FEFF451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6A5106-3B19-42F7-8B6E-98DE54453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C6A5106-3B19-42F7-8B6E-98DE54453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174BEF-7FF6-40EA-A3E6-9CE9ED33F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A5174BEF-7FF6-40EA-A3E6-9CE9ED33F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78C5A7-90C4-4429-AE49-CE0B7B6FE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078C5A7-90C4-4429-AE49-CE0B7B6FE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41ED1C-C409-45B0-9511-FC087FB19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4041ED1C-C409-45B0-9511-FC087FB19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E98551-B224-43A6-AE05-CAF114514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1E98551-B224-43A6-AE05-CAF114514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08865" y="796078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761486" y="2827107"/>
            <a:ext cx="106690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ধিকারগুলো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7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F8742-7554-4CFC-8324-660FE6D2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49" y="665675"/>
            <a:ext cx="2593157" cy="1238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3D0A9-BC42-44EC-A80A-C5E497E20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71" y="665675"/>
            <a:ext cx="2593157" cy="12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2A771-375A-402A-856D-FF4BFAE49410}"/>
              </a:ext>
            </a:extLst>
          </p:cNvPr>
          <p:cNvSpPr/>
          <p:nvPr/>
        </p:nvSpPr>
        <p:spPr>
          <a:xfrm>
            <a:off x="471965" y="460862"/>
            <a:ext cx="11282596" cy="58872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FB64-E896-401E-9DAC-B926ED01180C}"/>
              </a:ext>
            </a:extLst>
          </p:cNvPr>
          <p:cNvSpPr/>
          <p:nvPr/>
        </p:nvSpPr>
        <p:spPr>
          <a:xfrm>
            <a:off x="2826885" y="3072983"/>
            <a:ext cx="5717508" cy="1929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4923693" y="1827845"/>
            <a:ext cx="6654017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957D9-D85A-4F2F-ACBD-CBCA40B1929B}"/>
              </a:ext>
            </a:extLst>
          </p:cNvPr>
          <p:cNvSpPr/>
          <p:nvPr/>
        </p:nvSpPr>
        <p:spPr>
          <a:xfrm>
            <a:off x="704461" y="1827845"/>
            <a:ext cx="4027504" cy="3887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7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4792715" y="1995827"/>
            <a:ext cx="665401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48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8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৪ (</a:t>
            </a:r>
            <a:r>
              <a:rPr lang="as-IN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48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</a:t>
            </a:r>
            <a:r>
              <a:rPr lang="bn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48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868F7-0C9A-4871-AE36-1472B2EC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8" y="1496405"/>
            <a:ext cx="3486499" cy="45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3751777" y="431215"/>
            <a:ext cx="43909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জেলা-অনুযায়ী-সমগ্র-বাংলাদেশের-অবস্থান">
            <a:extLst>
              <a:ext uri="{FF2B5EF4-FFF2-40B4-BE49-F238E27FC236}">
                <a16:creationId xmlns:a16="http://schemas.microsoft.com/office/drawing/2014/main" id="{C069F231-DCBF-41F6-9CBB-FCE0D7D8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5" y="1368928"/>
            <a:ext cx="2882763" cy="40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81BDB9-5C5B-4973-A6DA-DDCFBD6D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81" y="1323852"/>
            <a:ext cx="5715000" cy="381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592F19-525C-4306-A63D-DF0B5A600661}"/>
              </a:ext>
            </a:extLst>
          </p:cNvPr>
          <p:cNvSpPr/>
          <p:nvPr/>
        </p:nvSpPr>
        <p:spPr>
          <a:xfrm>
            <a:off x="2676993" y="5586620"/>
            <a:ext cx="68355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959589" y="615553"/>
            <a:ext cx="24064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B15B-4255-4AB0-916D-F5A221AB0CE6}"/>
              </a:ext>
            </a:extLst>
          </p:cNvPr>
          <p:cNvSpPr txBox="1"/>
          <p:nvPr/>
        </p:nvSpPr>
        <p:spPr>
          <a:xfrm>
            <a:off x="1559163" y="3886464"/>
            <a:ext cx="18288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</a:p>
          <a:p>
            <a:r>
              <a:rPr lang="bn-BD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05136-8A92-40E5-B2E2-8F954369E2F0}"/>
              </a:ext>
            </a:extLst>
          </p:cNvPr>
          <p:cNvSpPr txBox="1"/>
          <p:nvPr/>
        </p:nvSpPr>
        <p:spPr>
          <a:xfrm>
            <a:off x="5306351" y="3886462"/>
            <a:ext cx="198071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endParaRPr lang="bn-BD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A8A8D-703C-44DB-8DE7-B5778CC1B9FB}"/>
              </a:ext>
            </a:extLst>
          </p:cNvPr>
          <p:cNvSpPr txBox="1"/>
          <p:nvPr/>
        </p:nvSpPr>
        <p:spPr>
          <a:xfrm>
            <a:off x="9008011" y="3886462"/>
            <a:ext cx="18288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endParaRPr lang="bn-BD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9952DB-1D72-49F8-A9E0-F3C3C54B9E9A}"/>
              </a:ext>
            </a:extLst>
          </p:cNvPr>
          <p:cNvGrpSpPr/>
          <p:nvPr/>
        </p:nvGrpSpPr>
        <p:grpSpPr>
          <a:xfrm>
            <a:off x="2213310" y="1592623"/>
            <a:ext cx="8084242" cy="2293838"/>
            <a:chOff x="2213310" y="1592623"/>
            <a:chExt cx="8084242" cy="2293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807C3E-E3E3-4078-AC47-F2BC5398E767}"/>
                </a:ext>
              </a:extLst>
            </p:cNvPr>
            <p:cNvSpPr/>
            <p:nvPr/>
          </p:nvSpPr>
          <p:spPr>
            <a:xfrm>
              <a:off x="2213310" y="2025440"/>
              <a:ext cx="8084242" cy="39420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35483D60-08A8-4209-AA08-1684989B1039}"/>
                </a:ext>
              </a:extLst>
            </p:cNvPr>
            <p:cNvSpPr/>
            <p:nvPr/>
          </p:nvSpPr>
          <p:spPr>
            <a:xfrm>
              <a:off x="5936566" y="1592623"/>
              <a:ext cx="520505" cy="4496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92B851DB-BF5F-45A9-A3DF-F04E28EBB51B}"/>
                </a:ext>
              </a:extLst>
            </p:cNvPr>
            <p:cNvSpPr/>
            <p:nvPr/>
          </p:nvSpPr>
          <p:spPr>
            <a:xfrm>
              <a:off x="2213310" y="2419642"/>
              <a:ext cx="520505" cy="146681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4E70C5AB-1366-411A-A143-91CBA329B056}"/>
                </a:ext>
              </a:extLst>
            </p:cNvPr>
            <p:cNvSpPr/>
            <p:nvPr/>
          </p:nvSpPr>
          <p:spPr>
            <a:xfrm>
              <a:off x="6036454" y="2396337"/>
              <a:ext cx="520505" cy="146681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1C7BE389-B2D7-4716-BEF0-FE6E8B372FE2}"/>
                </a:ext>
              </a:extLst>
            </p:cNvPr>
            <p:cNvSpPr/>
            <p:nvPr/>
          </p:nvSpPr>
          <p:spPr>
            <a:xfrm>
              <a:off x="9662158" y="2396337"/>
              <a:ext cx="520505" cy="146681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6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2560699" y="615553"/>
            <a:ext cx="72042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DF53D3-F958-4C66-9C7C-E4981039A2CA}"/>
              </a:ext>
            </a:extLst>
          </p:cNvPr>
          <p:cNvSpPr txBox="1"/>
          <p:nvPr/>
        </p:nvSpPr>
        <p:spPr>
          <a:xfrm>
            <a:off x="479465" y="3796521"/>
            <a:ext cx="11216073" cy="18620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11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bn-BD" sz="115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3262531" y="588033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F04F1-BA96-44F2-9BCD-A9425AE91341}"/>
              </a:ext>
            </a:extLst>
          </p:cNvPr>
          <p:cNvSpPr/>
          <p:nvPr/>
        </p:nvSpPr>
        <p:spPr>
          <a:xfrm>
            <a:off x="462130" y="2176984"/>
            <a:ext cx="112209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21E97-C430-47A9-8915-24BE7C43158C}"/>
              </a:ext>
            </a:extLst>
          </p:cNvPr>
          <p:cNvSpPr/>
          <p:nvPr/>
        </p:nvSpPr>
        <p:spPr>
          <a:xfrm>
            <a:off x="471965" y="4273765"/>
            <a:ext cx="109210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484482" y="518634"/>
            <a:ext cx="323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FD426-3F88-4FD7-A7CF-0B4C56149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49" y="1292765"/>
            <a:ext cx="4924570" cy="32866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3017BD-4222-4501-B8D0-7621CD3341A5}"/>
              </a:ext>
            </a:extLst>
          </p:cNvPr>
          <p:cNvSpPr/>
          <p:nvPr/>
        </p:nvSpPr>
        <p:spPr>
          <a:xfrm>
            <a:off x="6698165" y="2268514"/>
            <a:ext cx="46829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886266" y="4839002"/>
            <a:ext cx="106690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ইত্যাদিসহ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484482" y="518634"/>
            <a:ext cx="323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017BD-4222-4501-B8D0-7621CD3341A5}"/>
              </a:ext>
            </a:extLst>
          </p:cNvPr>
          <p:cNvSpPr/>
          <p:nvPr/>
        </p:nvSpPr>
        <p:spPr>
          <a:xfrm>
            <a:off x="6145167" y="2268514"/>
            <a:ext cx="52359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810656" y="4746620"/>
            <a:ext cx="106690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র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3F37C5-44CB-4840-B976-101CAD0D3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3" y="1383049"/>
            <a:ext cx="5077967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848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52</cp:revision>
  <dcterms:created xsi:type="dcterms:W3CDTF">2020-09-04T04:16:26Z</dcterms:created>
  <dcterms:modified xsi:type="dcterms:W3CDTF">2020-10-14T16:30:55Z</dcterms:modified>
</cp:coreProperties>
</file>