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74" r:id="rId11"/>
    <p:sldId id="275" r:id="rId12"/>
    <p:sldId id="276" r:id="rId13"/>
    <p:sldId id="265" r:id="rId14"/>
    <p:sldId id="266" r:id="rId15"/>
    <p:sldId id="268" r:id="rId16"/>
    <p:sldId id="269" r:id="rId17"/>
    <p:sldId id="270" r:id="rId18"/>
    <p:sldId id="271" r:id="rId19"/>
    <p:sldId id="272" r:id="rId20"/>
    <p:sldId id="273" r:id="rId21"/>
    <p:sldId id="283"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CB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969" autoAdjust="0"/>
  </p:normalViewPr>
  <p:slideViewPr>
    <p:cSldViewPr snapToGrid="0">
      <p:cViewPr varScale="1">
        <p:scale>
          <a:sx n="69" d="100"/>
          <a:sy n="69"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3A354-432A-47F1-969C-CABCEC02EF8F}"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E92D7C3F-DFCC-4916-9945-94BA2C9B4364}">
      <dgm:prSet phldrT="[Text]" custT="1"/>
      <dgm:spPr>
        <a:solidFill>
          <a:schemeClr val="accent2">
            <a:lumMod val="75000"/>
          </a:schemeClr>
        </a:solidFill>
      </dgm:spPr>
      <dgm:t>
        <a:bodyPr/>
        <a:lstStyle/>
        <a:p>
          <a:r>
            <a:rPr lang="bn-IN" sz="4400" dirty="0">
              <a:solidFill>
                <a:schemeClr val="tx1"/>
              </a:solidFill>
              <a:latin typeface="NikoshBAN" panose="02000000000000000000" pitchFamily="2" charset="0"/>
              <a:cs typeface="NikoshBAN" panose="02000000000000000000" pitchFamily="2" charset="0"/>
            </a:rPr>
            <a:t>দোয়েল</a:t>
          </a:r>
          <a:endParaRPr lang="en-US" sz="4400" dirty="0">
            <a:solidFill>
              <a:schemeClr val="tx1"/>
            </a:solidFill>
            <a:latin typeface="NikoshBAN" panose="02000000000000000000" pitchFamily="2" charset="0"/>
            <a:cs typeface="NikoshBAN" panose="02000000000000000000" pitchFamily="2" charset="0"/>
          </a:endParaRPr>
        </a:p>
      </dgm:t>
    </dgm:pt>
    <dgm:pt modelId="{F27E21E4-25DE-4113-88B1-F565F36D1B0F}" type="parTrans" cxnId="{4E6B4533-B792-4887-9613-5C5A71802EBD}">
      <dgm:prSet/>
      <dgm:spPr/>
      <dgm:t>
        <a:bodyPr/>
        <a:lstStyle/>
        <a:p>
          <a:endParaRPr lang="en-US" sz="4400">
            <a:latin typeface="NikoshBAN" panose="02000000000000000000" pitchFamily="2" charset="0"/>
            <a:cs typeface="NikoshBAN" panose="02000000000000000000" pitchFamily="2" charset="0"/>
          </a:endParaRPr>
        </a:p>
      </dgm:t>
    </dgm:pt>
    <dgm:pt modelId="{07E9459C-97CF-49AC-80E2-315D8EE555EC}" type="sibTrans" cxnId="{4E6B4533-B792-4887-9613-5C5A71802EBD}">
      <dgm:prSet/>
      <dgm:spPr/>
      <dgm:t>
        <a:bodyPr/>
        <a:lstStyle/>
        <a:p>
          <a:endParaRPr lang="en-US" sz="4400">
            <a:latin typeface="NikoshBAN" panose="02000000000000000000" pitchFamily="2" charset="0"/>
            <a:cs typeface="NikoshBAN" panose="02000000000000000000" pitchFamily="2" charset="0"/>
          </a:endParaRPr>
        </a:p>
      </dgm:t>
    </dgm:pt>
    <dgm:pt modelId="{E5DEC9E7-616F-4F67-BE7E-8693CC698E76}">
      <dgm:prSet phldrT="[Text]" custT="1"/>
      <dgm:spPr>
        <a:solidFill>
          <a:schemeClr val="tx1"/>
        </a:solidFill>
      </dgm:spPr>
      <dgm:t>
        <a:bodyPr/>
        <a:lstStyle/>
        <a:p>
          <a:r>
            <a:rPr lang="bn-IN" sz="4400" dirty="0">
              <a:latin typeface="NikoshBAN" panose="02000000000000000000" pitchFamily="2" charset="0"/>
              <a:cs typeface="NikoshBAN" panose="02000000000000000000" pitchFamily="2" charset="0"/>
            </a:rPr>
            <a:t>ন্ধ</a:t>
          </a:r>
          <a:endParaRPr lang="en-US" sz="4400" dirty="0">
            <a:latin typeface="NikoshBAN" panose="02000000000000000000" pitchFamily="2" charset="0"/>
            <a:cs typeface="NikoshBAN" panose="02000000000000000000" pitchFamily="2" charset="0"/>
          </a:endParaRPr>
        </a:p>
      </dgm:t>
    </dgm:pt>
    <dgm:pt modelId="{00E288E2-E8BE-40E3-B936-A4465AAF9509}" type="parTrans" cxnId="{9631674D-8FEC-4126-A18D-8FCEF5150E03}">
      <dgm:prSet/>
      <dgm:spPr/>
      <dgm:t>
        <a:bodyPr/>
        <a:lstStyle/>
        <a:p>
          <a:endParaRPr lang="en-US" sz="4400">
            <a:latin typeface="NikoshBAN" panose="02000000000000000000" pitchFamily="2" charset="0"/>
            <a:cs typeface="NikoshBAN" panose="02000000000000000000" pitchFamily="2" charset="0"/>
          </a:endParaRPr>
        </a:p>
      </dgm:t>
    </dgm:pt>
    <dgm:pt modelId="{36F81BAD-4C9B-442D-9ADB-BCD816AA91EC}" type="sibTrans" cxnId="{9631674D-8FEC-4126-A18D-8FCEF5150E03}">
      <dgm:prSet/>
      <dgm:spPr/>
      <dgm:t>
        <a:bodyPr/>
        <a:lstStyle/>
        <a:p>
          <a:endParaRPr lang="en-US" sz="4400">
            <a:latin typeface="NikoshBAN" panose="02000000000000000000" pitchFamily="2" charset="0"/>
            <a:cs typeface="NikoshBAN" panose="02000000000000000000" pitchFamily="2" charset="0"/>
          </a:endParaRPr>
        </a:p>
      </dgm:t>
    </dgm:pt>
    <dgm:pt modelId="{15F3A957-0FC4-4E7B-9CF2-F388D9F4E44D}">
      <dgm:prSet phldrT="[Text]" custT="1"/>
      <dgm:spPr>
        <a:solidFill>
          <a:schemeClr val="tx1"/>
        </a:solidFill>
      </dgm:spPr>
      <dgm:t>
        <a:bodyPr/>
        <a:lstStyle/>
        <a:p>
          <a:r>
            <a:rPr lang="bn-IN" sz="4400" dirty="0">
              <a:latin typeface="NikoshBAN" panose="02000000000000000000" pitchFamily="2" charset="0"/>
              <a:cs typeface="NikoshBAN" panose="02000000000000000000" pitchFamily="2" charset="0"/>
            </a:rPr>
            <a:t>স্ত</a:t>
          </a:r>
          <a:endParaRPr lang="en-US" sz="4400" dirty="0">
            <a:latin typeface="NikoshBAN" panose="02000000000000000000" pitchFamily="2" charset="0"/>
            <a:cs typeface="NikoshBAN" panose="02000000000000000000" pitchFamily="2" charset="0"/>
          </a:endParaRPr>
        </a:p>
      </dgm:t>
    </dgm:pt>
    <dgm:pt modelId="{630CE330-DCD3-4393-A2E6-02606CEC7E50}" type="parTrans" cxnId="{912EDF6B-6D01-4A7A-BC40-2E09F84237C3}">
      <dgm:prSet/>
      <dgm:spPr/>
      <dgm:t>
        <a:bodyPr/>
        <a:lstStyle/>
        <a:p>
          <a:endParaRPr lang="en-US" sz="4400">
            <a:latin typeface="NikoshBAN" panose="02000000000000000000" pitchFamily="2" charset="0"/>
            <a:cs typeface="NikoshBAN" panose="02000000000000000000" pitchFamily="2" charset="0"/>
          </a:endParaRPr>
        </a:p>
      </dgm:t>
    </dgm:pt>
    <dgm:pt modelId="{CEFB7472-31B9-4E15-9F8E-7282D30FA6AD}" type="sibTrans" cxnId="{912EDF6B-6D01-4A7A-BC40-2E09F84237C3}">
      <dgm:prSet/>
      <dgm:spPr/>
      <dgm:t>
        <a:bodyPr/>
        <a:lstStyle/>
        <a:p>
          <a:endParaRPr lang="en-US" sz="4400">
            <a:latin typeface="NikoshBAN" panose="02000000000000000000" pitchFamily="2" charset="0"/>
            <a:cs typeface="NikoshBAN" panose="02000000000000000000" pitchFamily="2" charset="0"/>
          </a:endParaRPr>
        </a:p>
      </dgm:t>
    </dgm:pt>
    <dgm:pt modelId="{4DEB9DF1-51A6-4D52-80FB-73C8C02BDDF4}">
      <dgm:prSet phldrT="[Text]" custT="1"/>
      <dgm:spPr>
        <a:solidFill>
          <a:schemeClr val="tx1"/>
        </a:solidFill>
      </dgm:spPr>
      <dgm:t>
        <a:bodyPr/>
        <a:lstStyle/>
        <a:p>
          <a:r>
            <a:rPr lang="bn-IN" sz="4400" dirty="0">
              <a:latin typeface="NikoshBAN" panose="02000000000000000000" pitchFamily="2" charset="0"/>
              <a:cs typeface="NikoshBAN" panose="02000000000000000000" pitchFamily="2" charset="0"/>
            </a:rPr>
            <a:t>ক্ত</a:t>
          </a:r>
          <a:endParaRPr lang="en-US" sz="4400" dirty="0">
            <a:latin typeface="NikoshBAN" panose="02000000000000000000" pitchFamily="2" charset="0"/>
            <a:cs typeface="NikoshBAN" panose="02000000000000000000" pitchFamily="2" charset="0"/>
          </a:endParaRPr>
        </a:p>
      </dgm:t>
    </dgm:pt>
    <dgm:pt modelId="{2005EF9B-BB2F-4EB1-BD9D-7CB3FD977127}" type="parTrans" cxnId="{298D6CEE-F032-44EC-ACE9-5186655AA72F}">
      <dgm:prSet/>
      <dgm:spPr/>
      <dgm:t>
        <a:bodyPr/>
        <a:lstStyle/>
        <a:p>
          <a:endParaRPr lang="en-US" sz="4400">
            <a:latin typeface="NikoshBAN" panose="02000000000000000000" pitchFamily="2" charset="0"/>
            <a:cs typeface="NikoshBAN" panose="02000000000000000000" pitchFamily="2" charset="0"/>
          </a:endParaRPr>
        </a:p>
      </dgm:t>
    </dgm:pt>
    <dgm:pt modelId="{240DDE32-9E98-44F0-8C20-2B0C24FA33A3}" type="sibTrans" cxnId="{298D6CEE-F032-44EC-ACE9-5186655AA72F}">
      <dgm:prSet/>
      <dgm:spPr/>
      <dgm:t>
        <a:bodyPr/>
        <a:lstStyle/>
        <a:p>
          <a:endParaRPr lang="en-US" sz="4400">
            <a:latin typeface="NikoshBAN" panose="02000000000000000000" pitchFamily="2" charset="0"/>
            <a:cs typeface="NikoshBAN" panose="02000000000000000000" pitchFamily="2" charset="0"/>
          </a:endParaRPr>
        </a:p>
      </dgm:t>
    </dgm:pt>
    <dgm:pt modelId="{DD0555F1-A914-4212-B5C3-67DD85444350}">
      <dgm:prSet phldrT="[Text]" custT="1"/>
      <dgm:spPr>
        <a:solidFill>
          <a:schemeClr val="tx1"/>
        </a:solidFill>
      </dgm:spPr>
      <dgm:t>
        <a:bodyPr/>
        <a:lstStyle/>
        <a:p>
          <a:r>
            <a:rPr lang="bn-IN" sz="4400" dirty="0">
              <a:latin typeface="NikoshBAN" panose="02000000000000000000" pitchFamily="2" charset="0"/>
              <a:cs typeface="NikoshBAN" panose="02000000000000000000" pitchFamily="2" charset="0"/>
            </a:rPr>
            <a:t>প্র</a:t>
          </a:r>
          <a:endParaRPr lang="en-US" sz="4400" dirty="0">
            <a:latin typeface="NikoshBAN" panose="02000000000000000000" pitchFamily="2" charset="0"/>
            <a:cs typeface="NikoshBAN" panose="02000000000000000000" pitchFamily="2" charset="0"/>
          </a:endParaRPr>
        </a:p>
      </dgm:t>
    </dgm:pt>
    <dgm:pt modelId="{DC96E140-F9E7-4097-87DB-1110E73C65B5}" type="parTrans" cxnId="{BD301FB4-F753-4852-A235-43AF1EC631A9}">
      <dgm:prSet/>
      <dgm:spPr/>
      <dgm:t>
        <a:bodyPr/>
        <a:lstStyle/>
        <a:p>
          <a:endParaRPr lang="en-US" sz="4400">
            <a:latin typeface="NikoshBAN" panose="02000000000000000000" pitchFamily="2" charset="0"/>
            <a:cs typeface="NikoshBAN" panose="02000000000000000000" pitchFamily="2" charset="0"/>
          </a:endParaRPr>
        </a:p>
      </dgm:t>
    </dgm:pt>
    <dgm:pt modelId="{A27E7774-30B7-4880-B62C-14DA634A6652}" type="sibTrans" cxnId="{BD301FB4-F753-4852-A235-43AF1EC631A9}">
      <dgm:prSet/>
      <dgm:spPr/>
      <dgm:t>
        <a:bodyPr/>
        <a:lstStyle/>
        <a:p>
          <a:endParaRPr lang="en-US" sz="4400">
            <a:latin typeface="NikoshBAN" panose="02000000000000000000" pitchFamily="2" charset="0"/>
            <a:cs typeface="NikoshBAN" panose="02000000000000000000" pitchFamily="2" charset="0"/>
          </a:endParaRPr>
        </a:p>
      </dgm:t>
    </dgm:pt>
    <dgm:pt modelId="{41ECEF6A-06B2-4FBD-9F31-F6730257C893}">
      <dgm:prSet phldrT="[Text]" custT="1"/>
      <dgm:spPr>
        <a:solidFill>
          <a:schemeClr val="tx1"/>
        </a:solidFill>
      </dgm:spPr>
      <dgm:t>
        <a:bodyPr/>
        <a:lstStyle/>
        <a:p>
          <a:r>
            <a:rPr lang="bn-IN" sz="4400" dirty="0">
              <a:latin typeface="NikoshBAN" panose="02000000000000000000" pitchFamily="2" charset="0"/>
              <a:cs typeface="NikoshBAN" panose="02000000000000000000" pitchFamily="2" charset="0"/>
            </a:rPr>
            <a:t>চ্ছ</a:t>
          </a:r>
          <a:endParaRPr lang="en-US" sz="4400" dirty="0">
            <a:latin typeface="NikoshBAN" panose="02000000000000000000" pitchFamily="2" charset="0"/>
            <a:cs typeface="NikoshBAN" panose="02000000000000000000" pitchFamily="2" charset="0"/>
          </a:endParaRPr>
        </a:p>
      </dgm:t>
    </dgm:pt>
    <dgm:pt modelId="{92F27033-D711-4005-AE47-51CCF736C5BF}" type="parTrans" cxnId="{C44C705B-BA6A-46FA-8FD0-E817DECB6065}">
      <dgm:prSet/>
      <dgm:spPr/>
      <dgm:t>
        <a:bodyPr/>
        <a:lstStyle/>
        <a:p>
          <a:endParaRPr lang="en-US" sz="4400">
            <a:latin typeface="NikoshBAN" panose="02000000000000000000" pitchFamily="2" charset="0"/>
            <a:cs typeface="NikoshBAN" panose="02000000000000000000" pitchFamily="2" charset="0"/>
          </a:endParaRPr>
        </a:p>
      </dgm:t>
    </dgm:pt>
    <dgm:pt modelId="{6D63FEC6-82A3-4CD0-9DB6-8879E6D65907}" type="sibTrans" cxnId="{C44C705B-BA6A-46FA-8FD0-E817DECB6065}">
      <dgm:prSet/>
      <dgm:spPr/>
      <dgm:t>
        <a:bodyPr/>
        <a:lstStyle/>
        <a:p>
          <a:endParaRPr lang="en-US" sz="4400">
            <a:latin typeface="NikoshBAN" panose="02000000000000000000" pitchFamily="2" charset="0"/>
            <a:cs typeface="NikoshBAN" panose="02000000000000000000" pitchFamily="2" charset="0"/>
          </a:endParaRPr>
        </a:p>
      </dgm:t>
    </dgm:pt>
    <dgm:pt modelId="{652EF67A-F7D2-4BCB-883A-8A5502F73F3E}">
      <dgm:prSet phldrT="[Text]" custT="1"/>
      <dgm:spPr>
        <a:solidFill>
          <a:schemeClr val="tx1"/>
        </a:solidFill>
      </dgm:spPr>
      <dgm:t>
        <a:bodyPr/>
        <a:lstStyle/>
        <a:p>
          <a:r>
            <a:rPr lang="bn-IN" sz="4400" dirty="0">
              <a:latin typeface="NikoshBAN" panose="02000000000000000000" pitchFamily="2" charset="0"/>
              <a:cs typeface="NikoshBAN" panose="02000000000000000000" pitchFamily="2" charset="0"/>
            </a:rPr>
            <a:t>গ্র</a:t>
          </a:r>
          <a:endParaRPr lang="en-US" sz="4400" dirty="0">
            <a:latin typeface="NikoshBAN" panose="02000000000000000000" pitchFamily="2" charset="0"/>
            <a:cs typeface="NikoshBAN" panose="02000000000000000000" pitchFamily="2" charset="0"/>
          </a:endParaRPr>
        </a:p>
      </dgm:t>
    </dgm:pt>
    <dgm:pt modelId="{2C165990-7B4E-4390-928F-76674E29FFEC}" type="parTrans" cxnId="{FAC6471D-1FC3-4541-8CC7-DD1BE38BC807}">
      <dgm:prSet/>
      <dgm:spPr/>
      <dgm:t>
        <a:bodyPr/>
        <a:lstStyle/>
        <a:p>
          <a:endParaRPr lang="en-US" sz="4400">
            <a:latin typeface="NikoshBAN" panose="02000000000000000000" pitchFamily="2" charset="0"/>
            <a:cs typeface="NikoshBAN" panose="02000000000000000000" pitchFamily="2" charset="0"/>
          </a:endParaRPr>
        </a:p>
      </dgm:t>
    </dgm:pt>
    <dgm:pt modelId="{0FAEE160-AF2F-4354-BD5D-CB3BFCE8C0E7}" type="sibTrans" cxnId="{FAC6471D-1FC3-4541-8CC7-DD1BE38BC807}">
      <dgm:prSet/>
      <dgm:spPr/>
      <dgm:t>
        <a:bodyPr/>
        <a:lstStyle/>
        <a:p>
          <a:endParaRPr lang="en-US" sz="4400">
            <a:latin typeface="NikoshBAN" panose="02000000000000000000" pitchFamily="2" charset="0"/>
            <a:cs typeface="NikoshBAN" panose="02000000000000000000" pitchFamily="2" charset="0"/>
          </a:endParaRPr>
        </a:p>
      </dgm:t>
    </dgm:pt>
    <dgm:pt modelId="{37F74A9F-480D-4010-A43E-E7D539C117E2}" type="pres">
      <dgm:prSet presAssocID="{1C13A354-432A-47F1-969C-CABCEC02EF8F}" presName="Name0" presStyleCnt="0">
        <dgm:presLayoutVars>
          <dgm:chMax val="1"/>
          <dgm:chPref val="1"/>
          <dgm:dir/>
          <dgm:animOne val="branch"/>
          <dgm:animLvl val="lvl"/>
        </dgm:presLayoutVars>
      </dgm:prSet>
      <dgm:spPr/>
    </dgm:pt>
    <dgm:pt modelId="{63E57C3C-63E0-4FD3-BD9B-F3F01220CD85}" type="pres">
      <dgm:prSet presAssocID="{E92D7C3F-DFCC-4916-9945-94BA2C9B4364}" presName="Parent" presStyleLbl="node0" presStyleIdx="0" presStyleCnt="1">
        <dgm:presLayoutVars>
          <dgm:chMax val="6"/>
          <dgm:chPref val="6"/>
        </dgm:presLayoutVars>
      </dgm:prSet>
      <dgm:spPr/>
    </dgm:pt>
    <dgm:pt modelId="{5DD2E06A-C8B2-4E61-A61A-FCCE9D54892A}" type="pres">
      <dgm:prSet presAssocID="{E5DEC9E7-616F-4F67-BE7E-8693CC698E76}" presName="Accent1" presStyleCnt="0"/>
      <dgm:spPr/>
    </dgm:pt>
    <dgm:pt modelId="{FC0C5207-B177-4A76-AA08-4204EFD2110C}" type="pres">
      <dgm:prSet presAssocID="{E5DEC9E7-616F-4F67-BE7E-8693CC698E76}" presName="Accent" presStyleLbl="bgShp" presStyleIdx="0" presStyleCnt="6"/>
      <dgm:spPr/>
    </dgm:pt>
    <dgm:pt modelId="{5A5DB188-01A6-4096-A4D0-3122265DD0BB}" type="pres">
      <dgm:prSet presAssocID="{E5DEC9E7-616F-4F67-BE7E-8693CC698E76}" presName="Child1" presStyleLbl="node1" presStyleIdx="0" presStyleCnt="6">
        <dgm:presLayoutVars>
          <dgm:chMax val="0"/>
          <dgm:chPref val="0"/>
          <dgm:bulletEnabled val="1"/>
        </dgm:presLayoutVars>
      </dgm:prSet>
      <dgm:spPr/>
    </dgm:pt>
    <dgm:pt modelId="{B491D9EB-939E-48F6-A562-C7B11BB35A9B}" type="pres">
      <dgm:prSet presAssocID="{15F3A957-0FC4-4E7B-9CF2-F388D9F4E44D}" presName="Accent2" presStyleCnt="0"/>
      <dgm:spPr/>
    </dgm:pt>
    <dgm:pt modelId="{AEB3FD90-9824-4F61-83D9-840AD379DAE4}" type="pres">
      <dgm:prSet presAssocID="{15F3A957-0FC4-4E7B-9CF2-F388D9F4E44D}" presName="Accent" presStyleLbl="bgShp" presStyleIdx="1" presStyleCnt="6"/>
      <dgm:spPr/>
    </dgm:pt>
    <dgm:pt modelId="{5CF599CA-3969-4C67-BBF1-45409EB1A474}" type="pres">
      <dgm:prSet presAssocID="{15F3A957-0FC4-4E7B-9CF2-F388D9F4E44D}" presName="Child2" presStyleLbl="node1" presStyleIdx="1" presStyleCnt="6">
        <dgm:presLayoutVars>
          <dgm:chMax val="0"/>
          <dgm:chPref val="0"/>
          <dgm:bulletEnabled val="1"/>
        </dgm:presLayoutVars>
      </dgm:prSet>
      <dgm:spPr/>
    </dgm:pt>
    <dgm:pt modelId="{C236B747-D9F3-48DE-8DF1-DCA03B93FF3F}" type="pres">
      <dgm:prSet presAssocID="{4DEB9DF1-51A6-4D52-80FB-73C8C02BDDF4}" presName="Accent3" presStyleCnt="0"/>
      <dgm:spPr/>
    </dgm:pt>
    <dgm:pt modelId="{DECF619C-2AA5-49D0-841E-6D214D6E2BA5}" type="pres">
      <dgm:prSet presAssocID="{4DEB9DF1-51A6-4D52-80FB-73C8C02BDDF4}" presName="Accent" presStyleLbl="bgShp" presStyleIdx="2" presStyleCnt="6"/>
      <dgm:spPr/>
    </dgm:pt>
    <dgm:pt modelId="{5FBF367C-B323-467C-9575-6DD6DE9479D0}" type="pres">
      <dgm:prSet presAssocID="{4DEB9DF1-51A6-4D52-80FB-73C8C02BDDF4}" presName="Child3" presStyleLbl="node1" presStyleIdx="2" presStyleCnt="6">
        <dgm:presLayoutVars>
          <dgm:chMax val="0"/>
          <dgm:chPref val="0"/>
          <dgm:bulletEnabled val="1"/>
        </dgm:presLayoutVars>
      </dgm:prSet>
      <dgm:spPr/>
    </dgm:pt>
    <dgm:pt modelId="{4AC569C2-BC88-4A25-BD01-A96ED3F335C9}" type="pres">
      <dgm:prSet presAssocID="{DD0555F1-A914-4212-B5C3-67DD85444350}" presName="Accent4" presStyleCnt="0"/>
      <dgm:spPr/>
    </dgm:pt>
    <dgm:pt modelId="{4174BD4F-CED9-4997-82C3-0820628D380E}" type="pres">
      <dgm:prSet presAssocID="{DD0555F1-A914-4212-B5C3-67DD85444350}" presName="Accent" presStyleLbl="bgShp" presStyleIdx="3" presStyleCnt="6"/>
      <dgm:spPr/>
    </dgm:pt>
    <dgm:pt modelId="{F1135AB0-3285-4A17-B650-261F49D30CA2}" type="pres">
      <dgm:prSet presAssocID="{DD0555F1-A914-4212-B5C3-67DD85444350}" presName="Child4" presStyleLbl="node1" presStyleIdx="3" presStyleCnt="6">
        <dgm:presLayoutVars>
          <dgm:chMax val="0"/>
          <dgm:chPref val="0"/>
          <dgm:bulletEnabled val="1"/>
        </dgm:presLayoutVars>
      </dgm:prSet>
      <dgm:spPr/>
    </dgm:pt>
    <dgm:pt modelId="{59785466-87DE-43E6-895C-8C30ED38D74D}" type="pres">
      <dgm:prSet presAssocID="{41ECEF6A-06B2-4FBD-9F31-F6730257C893}" presName="Accent5" presStyleCnt="0"/>
      <dgm:spPr/>
    </dgm:pt>
    <dgm:pt modelId="{CB133882-4669-4D86-9734-40F087B94CE0}" type="pres">
      <dgm:prSet presAssocID="{41ECEF6A-06B2-4FBD-9F31-F6730257C893}" presName="Accent" presStyleLbl="bgShp" presStyleIdx="4" presStyleCnt="6"/>
      <dgm:spPr/>
    </dgm:pt>
    <dgm:pt modelId="{7064AD87-FAD7-40FA-BE93-662F015CA713}" type="pres">
      <dgm:prSet presAssocID="{41ECEF6A-06B2-4FBD-9F31-F6730257C893}" presName="Child5" presStyleLbl="node1" presStyleIdx="4" presStyleCnt="6">
        <dgm:presLayoutVars>
          <dgm:chMax val="0"/>
          <dgm:chPref val="0"/>
          <dgm:bulletEnabled val="1"/>
        </dgm:presLayoutVars>
      </dgm:prSet>
      <dgm:spPr/>
    </dgm:pt>
    <dgm:pt modelId="{C7FBD970-2A48-4714-913E-43CAE6663D8F}" type="pres">
      <dgm:prSet presAssocID="{652EF67A-F7D2-4BCB-883A-8A5502F73F3E}" presName="Accent6" presStyleCnt="0"/>
      <dgm:spPr/>
    </dgm:pt>
    <dgm:pt modelId="{6160129B-8428-4104-8F7F-E144D15E2F3E}" type="pres">
      <dgm:prSet presAssocID="{652EF67A-F7D2-4BCB-883A-8A5502F73F3E}" presName="Accent" presStyleLbl="bgShp" presStyleIdx="5" presStyleCnt="6"/>
      <dgm:spPr/>
    </dgm:pt>
    <dgm:pt modelId="{7FB5ACE4-C788-47FC-91CC-4FB0194F82FD}" type="pres">
      <dgm:prSet presAssocID="{652EF67A-F7D2-4BCB-883A-8A5502F73F3E}" presName="Child6" presStyleLbl="node1" presStyleIdx="5" presStyleCnt="6">
        <dgm:presLayoutVars>
          <dgm:chMax val="0"/>
          <dgm:chPref val="0"/>
          <dgm:bulletEnabled val="1"/>
        </dgm:presLayoutVars>
      </dgm:prSet>
      <dgm:spPr/>
    </dgm:pt>
  </dgm:ptLst>
  <dgm:cxnLst>
    <dgm:cxn modelId="{FAC6471D-1FC3-4541-8CC7-DD1BE38BC807}" srcId="{E92D7C3F-DFCC-4916-9945-94BA2C9B4364}" destId="{652EF67A-F7D2-4BCB-883A-8A5502F73F3E}" srcOrd="5" destOrd="0" parTransId="{2C165990-7B4E-4390-928F-76674E29FFEC}" sibTransId="{0FAEE160-AF2F-4354-BD5D-CB3BFCE8C0E7}"/>
    <dgm:cxn modelId="{5A68D62F-6DF9-475A-B5F8-B0D7B3474123}" type="presOf" srcId="{41ECEF6A-06B2-4FBD-9F31-F6730257C893}" destId="{7064AD87-FAD7-40FA-BE93-662F015CA713}" srcOrd="0" destOrd="0" presId="urn:microsoft.com/office/officeart/2011/layout/HexagonRadial"/>
    <dgm:cxn modelId="{4E6B4533-B792-4887-9613-5C5A71802EBD}" srcId="{1C13A354-432A-47F1-969C-CABCEC02EF8F}" destId="{E92D7C3F-DFCC-4916-9945-94BA2C9B4364}" srcOrd="0" destOrd="0" parTransId="{F27E21E4-25DE-4113-88B1-F565F36D1B0F}" sibTransId="{07E9459C-97CF-49AC-80E2-315D8EE555EC}"/>
    <dgm:cxn modelId="{AA557840-7C72-45EE-83B5-FAABA4CC4AE3}" type="presOf" srcId="{E5DEC9E7-616F-4F67-BE7E-8693CC698E76}" destId="{5A5DB188-01A6-4096-A4D0-3122265DD0BB}" srcOrd="0" destOrd="0" presId="urn:microsoft.com/office/officeart/2011/layout/HexagonRadial"/>
    <dgm:cxn modelId="{C44C705B-BA6A-46FA-8FD0-E817DECB6065}" srcId="{E92D7C3F-DFCC-4916-9945-94BA2C9B4364}" destId="{41ECEF6A-06B2-4FBD-9F31-F6730257C893}" srcOrd="4" destOrd="0" parTransId="{92F27033-D711-4005-AE47-51CCF736C5BF}" sibTransId="{6D63FEC6-82A3-4CD0-9DB6-8879E6D65907}"/>
    <dgm:cxn modelId="{1A13FC60-ABEE-4F4C-947A-6211BE39A516}" type="presOf" srcId="{15F3A957-0FC4-4E7B-9CF2-F388D9F4E44D}" destId="{5CF599CA-3969-4C67-BBF1-45409EB1A474}" srcOrd="0" destOrd="0" presId="urn:microsoft.com/office/officeart/2011/layout/HexagonRadial"/>
    <dgm:cxn modelId="{912EDF6B-6D01-4A7A-BC40-2E09F84237C3}" srcId="{E92D7C3F-DFCC-4916-9945-94BA2C9B4364}" destId="{15F3A957-0FC4-4E7B-9CF2-F388D9F4E44D}" srcOrd="1" destOrd="0" parTransId="{630CE330-DCD3-4393-A2E6-02606CEC7E50}" sibTransId="{CEFB7472-31B9-4E15-9F8E-7282D30FA6AD}"/>
    <dgm:cxn modelId="{9631674D-8FEC-4126-A18D-8FCEF5150E03}" srcId="{E92D7C3F-DFCC-4916-9945-94BA2C9B4364}" destId="{E5DEC9E7-616F-4F67-BE7E-8693CC698E76}" srcOrd="0" destOrd="0" parTransId="{00E288E2-E8BE-40E3-B936-A4465AAF9509}" sibTransId="{36F81BAD-4C9B-442D-9ADB-BCD816AA91EC}"/>
    <dgm:cxn modelId="{EBE77F76-3D03-484F-B149-960859EACE32}" type="presOf" srcId="{4DEB9DF1-51A6-4D52-80FB-73C8C02BDDF4}" destId="{5FBF367C-B323-467C-9575-6DD6DE9479D0}" srcOrd="0" destOrd="0" presId="urn:microsoft.com/office/officeart/2011/layout/HexagonRadial"/>
    <dgm:cxn modelId="{58DC0789-861C-4335-AEE2-8C1E3CC49153}" type="presOf" srcId="{E92D7C3F-DFCC-4916-9945-94BA2C9B4364}" destId="{63E57C3C-63E0-4FD3-BD9B-F3F01220CD85}" srcOrd="0" destOrd="0" presId="urn:microsoft.com/office/officeart/2011/layout/HexagonRadial"/>
    <dgm:cxn modelId="{08FEE7A5-C5B2-4E76-90C2-358445F98341}" type="presOf" srcId="{1C13A354-432A-47F1-969C-CABCEC02EF8F}" destId="{37F74A9F-480D-4010-A43E-E7D539C117E2}" srcOrd="0" destOrd="0" presId="urn:microsoft.com/office/officeart/2011/layout/HexagonRadial"/>
    <dgm:cxn modelId="{BD301FB4-F753-4852-A235-43AF1EC631A9}" srcId="{E92D7C3F-DFCC-4916-9945-94BA2C9B4364}" destId="{DD0555F1-A914-4212-B5C3-67DD85444350}" srcOrd="3" destOrd="0" parTransId="{DC96E140-F9E7-4097-87DB-1110E73C65B5}" sibTransId="{A27E7774-30B7-4880-B62C-14DA634A6652}"/>
    <dgm:cxn modelId="{8B6C65BA-1B21-4D58-94F6-65095BD8407B}" type="presOf" srcId="{652EF67A-F7D2-4BCB-883A-8A5502F73F3E}" destId="{7FB5ACE4-C788-47FC-91CC-4FB0194F82FD}" srcOrd="0" destOrd="0" presId="urn:microsoft.com/office/officeart/2011/layout/HexagonRadial"/>
    <dgm:cxn modelId="{298D6CEE-F032-44EC-ACE9-5186655AA72F}" srcId="{E92D7C3F-DFCC-4916-9945-94BA2C9B4364}" destId="{4DEB9DF1-51A6-4D52-80FB-73C8C02BDDF4}" srcOrd="2" destOrd="0" parTransId="{2005EF9B-BB2F-4EB1-BD9D-7CB3FD977127}" sibTransId="{240DDE32-9E98-44F0-8C20-2B0C24FA33A3}"/>
    <dgm:cxn modelId="{BF07A5EE-B9DA-42BC-B2FB-21C0F8DDE3FD}" type="presOf" srcId="{DD0555F1-A914-4212-B5C3-67DD85444350}" destId="{F1135AB0-3285-4A17-B650-261F49D30CA2}" srcOrd="0" destOrd="0" presId="urn:microsoft.com/office/officeart/2011/layout/HexagonRadial"/>
    <dgm:cxn modelId="{BB13958F-AAFD-474C-8370-3911D65BE2B8}" type="presParOf" srcId="{37F74A9F-480D-4010-A43E-E7D539C117E2}" destId="{63E57C3C-63E0-4FD3-BD9B-F3F01220CD85}" srcOrd="0" destOrd="0" presId="urn:microsoft.com/office/officeart/2011/layout/HexagonRadial"/>
    <dgm:cxn modelId="{DD901941-3A54-4F4E-8037-B452FF0188DE}" type="presParOf" srcId="{37F74A9F-480D-4010-A43E-E7D539C117E2}" destId="{5DD2E06A-C8B2-4E61-A61A-FCCE9D54892A}" srcOrd="1" destOrd="0" presId="urn:microsoft.com/office/officeart/2011/layout/HexagonRadial"/>
    <dgm:cxn modelId="{CE6AAACB-DF14-4981-9858-1C84F7DFF1F3}" type="presParOf" srcId="{5DD2E06A-C8B2-4E61-A61A-FCCE9D54892A}" destId="{FC0C5207-B177-4A76-AA08-4204EFD2110C}" srcOrd="0" destOrd="0" presId="urn:microsoft.com/office/officeart/2011/layout/HexagonRadial"/>
    <dgm:cxn modelId="{63446B5A-9103-4321-BCB2-BB7F4966EB90}" type="presParOf" srcId="{37F74A9F-480D-4010-A43E-E7D539C117E2}" destId="{5A5DB188-01A6-4096-A4D0-3122265DD0BB}" srcOrd="2" destOrd="0" presId="urn:microsoft.com/office/officeart/2011/layout/HexagonRadial"/>
    <dgm:cxn modelId="{304F3E90-6DFB-4A23-B36E-2B73B4C3BF2F}" type="presParOf" srcId="{37F74A9F-480D-4010-A43E-E7D539C117E2}" destId="{B491D9EB-939E-48F6-A562-C7B11BB35A9B}" srcOrd="3" destOrd="0" presId="urn:microsoft.com/office/officeart/2011/layout/HexagonRadial"/>
    <dgm:cxn modelId="{F9555347-ED6A-4EA5-9356-27931D5E861A}" type="presParOf" srcId="{B491D9EB-939E-48F6-A562-C7B11BB35A9B}" destId="{AEB3FD90-9824-4F61-83D9-840AD379DAE4}" srcOrd="0" destOrd="0" presId="urn:microsoft.com/office/officeart/2011/layout/HexagonRadial"/>
    <dgm:cxn modelId="{EE58E6C5-C78B-496B-89F5-85A90418EBEE}" type="presParOf" srcId="{37F74A9F-480D-4010-A43E-E7D539C117E2}" destId="{5CF599CA-3969-4C67-BBF1-45409EB1A474}" srcOrd="4" destOrd="0" presId="urn:microsoft.com/office/officeart/2011/layout/HexagonRadial"/>
    <dgm:cxn modelId="{A60F36AC-F3DD-4A61-80E4-7A0A8B73BC69}" type="presParOf" srcId="{37F74A9F-480D-4010-A43E-E7D539C117E2}" destId="{C236B747-D9F3-48DE-8DF1-DCA03B93FF3F}" srcOrd="5" destOrd="0" presId="urn:microsoft.com/office/officeart/2011/layout/HexagonRadial"/>
    <dgm:cxn modelId="{161662D8-E72A-49A5-8C4E-FCD2F7FCDF3F}" type="presParOf" srcId="{C236B747-D9F3-48DE-8DF1-DCA03B93FF3F}" destId="{DECF619C-2AA5-49D0-841E-6D214D6E2BA5}" srcOrd="0" destOrd="0" presId="urn:microsoft.com/office/officeart/2011/layout/HexagonRadial"/>
    <dgm:cxn modelId="{D8A1C77A-A1A9-4001-A51B-21389FDCB2E0}" type="presParOf" srcId="{37F74A9F-480D-4010-A43E-E7D539C117E2}" destId="{5FBF367C-B323-467C-9575-6DD6DE9479D0}" srcOrd="6" destOrd="0" presId="urn:microsoft.com/office/officeart/2011/layout/HexagonRadial"/>
    <dgm:cxn modelId="{A24F70A9-9A90-4B45-90B1-EA54806EB410}" type="presParOf" srcId="{37F74A9F-480D-4010-A43E-E7D539C117E2}" destId="{4AC569C2-BC88-4A25-BD01-A96ED3F335C9}" srcOrd="7" destOrd="0" presId="urn:microsoft.com/office/officeart/2011/layout/HexagonRadial"/>
    <dgm:cxn modelId="{6EDD6402-36D4-42E3-B3F5-3D65AAE81A8A}" type="presParOf" srcId="{4AC569C2-BC88-4A25-BD01-A96ED3F335C9}" destId="{4174BD4F-CED9-4997-82C3-0820628D380E}" srcOrd="0" destOrd="0" presId="urn:microsoft.com/office/officeart/2011/layout/HexagonRadial"/>
    <dgm:cxn modelId="{D34DD583-B625-4E62-A31D-5DEAE9BAF054}" type="presParOf" srcId="{37F74A9F-480D-4010-A43E-E7D539C117E2}" destId="{F1135AB0-3285-4A17-B650-261F49D30CA2}" srcOrd="8" destOrd="0" presId="urn:microsoft.com/office/officeart/2011/layout/HexagonRadial"/>
    <dgm:cxn modelId="{B0F7B7CA-7B03-42B8-AB07-19196346146C}" type="presParOf" srcId="{37F74A9F-480D-4010-A43E-E7D539C117E2}" destId="{59785466-87DE-43E6-895C-8C30ED38D74D}" srcOrd="9" destOrd="0" presId="urn:microsoft.com/office/officeart/2011/layout/HexagonRadial"/>
    <dgm:cxn modelId="{1D55AF54-AD60-4A73-BD54-89F2FFE5774E}" type="presParOf" srcId="{59785466-87DE-43E6-895C-8C30ED38D74D}" destId="{CB133882-4669-4D86-9734-40F087B94CE0}" srcOrd="0" destOrd="0" presId="urn:microsoft.com/office/officeart/2011/layout/HexagonRadial"/>
    <dgm:cxn modelId="{70E16008-58C4-4FE6-B173-36BD2AB245A1}" type="presParOf" srcId="{37F74A9F-480D-4010-A43E-E7D539C117E2}" destId="{7064AD87-FAD7-40FA-BE93-662F015CA713}" srcOrd="10" destOrd="0" presId="urn:microsoft.com/office/officeart/2011/layout/HexagonRadial"/>
    <dgm:cxn modelId="{E91404F3-8A80-4433-9B20-8C535EC856D0}" type="presParOf" srcId="{37F74A9F-480D-4010-A43E-E7D539C117E2}" destId="{C7FBD970-2A48-4714-913E-43CAE6663D8F}" srcOrd="11" destOrd="0" presId="urn:microsoft.com/office/officeart/2011/layout/HexagonRadial"/>
    <dgm:cxn modelId="{5F382F04-8371-42C8-A3C2-78092E616ECE}" type="presParOf" srcId="{C7FBD970-2A48-4714-913E-43CAE6663D8F}" destId="{6160129B-8428-4104-8F7F-E144D15E2F3E}" srcOrd="0" destOrd="0" presId="urn:microsoft.com/office/officeart/2011/layout/HexagonRadial"/>
    <dgm:cxn modelId="{628E6840-91F6-4E4D-96F7-0AC873851D1D}" type="presParOf" srcId="{37F74A9F-480D-4010-A43E-E7D539C117E2}" destId="{7FB5ACE4-C788-47FC-91CC-4FB0194F82FD}"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2E7419-C1E0-436D-AC87-4B26D548B9A4}"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E1592DED-44B7-45E9-B490-5E3E28F2CC5F}">
      <dgm:prSet phldrT="[Text]" custT="1"/>
      <dgm:spPr>
        <a:solidFill>
          <a:srgbClr val="00B050"/>
        </a:solidFill>
      </dgm:spPr>
      <dgm:t>
        <a:bodyPr/>
        <a:lstStyle/>
        <a:p>
          <a:r>
            <a:rPr lang="bn-IN" sz="3600" dirty="0">
              <a:solidFill>
                <a:schemeClr val="tx1"/>
              </a:solidFill>
              <a:latin typeface="NikoshBAN" panose="02000000000000000000" pitchFamily="2" charset="0"/>
              <a:cs typeface="NikoshBAN" panose="02000000000000000000" pitchFamily="2" charset="0"/>
            </a:rPr>
            <a:t>শালিক</a:t>
          </a:r>
          <a:endParaRPr lang="en-US" sz="3600" dirty="0">
            <a:solidFill>
              <a:schemeClr val="tx1"/>
            </a:solidFill>
            <a:latin typeface="NikoshBAN" panose="02000000000000000000" pitchFamily="2" charset="0"/>
            <a:cs typeface="NikoshBAN" panose="02000000000000000000" pitchFamily="2" charset="0"/>
          </a:endParaRPr>
        </a:p>
      </dgm:t>
    </dgm:pt>
    <dgm:pt modelId="{5602B3CB-D6F2-434E-85CB-0CF3957556F5}" type="parTrans" cxnId="{A5737F5C-7227-4BC0-8E2F-299E41559239}">
      <dgm:prSet/>
      <dgm:spPr/>
      <dgm:t>
        <a:bodyPr/>
        <a:lstStyle/>
        <a:p>
          <a:endParaRPr lang="en-US" sz="3600">
            <a:latin typeface="NikoshBAN" panose="02000000000000000000" pitchFamily="2" charset="0"/>
            <a:cs typeface="NikoshBAN" panose="02000000000000000000" pitchFamily="2" charset="0"/>
          </a:endParaRPr>
        </a:p>
      </dgm:t>
    </dgm:pt>
    <dgm:pt modelId="{36B54F67-C1CE-409B-A885-7420DFEF38B0}" type="sibTrans" cxnId="{A5737F5C-7227-4BC0-8E2F-299E41559239}">
      <dgm:prSet/>
      <dgm:spPr/>
      <dgm:t>
        <a:bodyPr/>
        <a:lstStyle/>
        <a:p>
          <a:endParaRPr lang="en-US" sz="3600">
            <a:latin typeface="NikoshBAN" panose="02000000000000000000" pitchFamily="2" charset="0"/>
            <a:cs typeface="NikoshBAN" panose="02000000000000000000" pitchFamily="2" charset="0"/>
          </a:endParaRPr>
        </a:p>
      </dgm:t>
    </dgm:pt>
    <dgm:pt modelId="{4FF232C4-6EFD-4A3B-905A-E3FB8F1734DF}">
      <dgm:prSet phldrT="[Text]" custT="1"/>
      <dgm:spPr>
        <a:solidFill>
          <a:schemeClr val="tx1"/>
        </a:solidFill>
      </dgm:spPr>
      <dgm:t>
        <a:bodyPr/>
        <a:lstStyle/>
        <a:p>
          <a:r>
            <a:rPr lang="bn-IN"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শান্তি</a:t>
          </a:r>
          <a:endParaRPr lang="en-US" sz="3600" dirty="0">
            <a:latin typeface="NikoshBAN" panose="02000000000000000000" pitchFamily="2" charset="0"/>
            <a:cs typeface="NikoshBAN" panose="02000000000000000000" pitchFamily="2" charset="0"/>
          </a:endParaRPr>
        </a:p>
      </dgm:t>
    </dgm:pt>
    <dgm:pt modelId="{C67478C5-C0DE-422A-99BE-8479261C3763}" type="parTrans" cxnId="{413C8FDE-8782-4357-8502-68E62EC337DC}">
      <dgm:prSet/>
      <dgm:spPr/>
      <dgm:t>
        <a:bodyPr/>
        <a:lstStyle/>
        <a:p>
          <a:endParaRPr lang="en-US" sz="3600">
            <a:latin typeface="NikoshBAN" panose="02000000000000000000" pitchFamily="2" charset="0"/>
            <a:cs typeface="NikoshBAN" panose="02000000000000000000" pitchFamily="2" charset="0"/>
          </a:endParaRPr>
        </a:p>
      </dgm:t>
    </dgm:pt>
    <dgm:pt modelId="{2DD2D17A-AFE2-4E0B-AD45-671063469F15}" type="sibTrans" cxnId="{413C8FDE-8782-4357-8502-68E62EC337DC}">
      <dgm:prSet/>
      <dgm:spPr/>
      <dgm:t>
        <a:bodyPr/>
        <a:lstStyle/>
        <a:p>
          <a:endParaRPr lang="en-US" sz="3600">
            <a:latin typeface="NikoshBAN" panose="02000000000000000000" pitchFamily="2" charset="0"/>
            <a:cs typeface="NikoshBAN" panose="02000000000000000000" pitchFamily="2" charset="0"/>
          </a:endParaRPr>
        </a:p>
      </dgm:t>
    </dgm:pt>
    <dgm:pt modelId="{47980AAA-2A85-4970-A9DD-337EE8B1870E}">
      <dgm:prSet phldrT="[Text]" custT="1"/>
      <dgm:spPr>
        <a:solidFill>
          <a:schemeClr val="tx1"/>
        </a:solidFill>
      </dgm:spPr>
      <dgm:t>
        <a:bodyPr/>
        <a:lstStyle/>
        <a:p>
          <a:r>
            <a:rPr lang="bn-IN"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সভ্য</a:t>
          </a:r>
          <a:endParaRPr lang="en-US" sz="3600" dirty="0">
            <a:latin typeface="NikoshBAN" panose="02000000000000000000" pitchFamily="2" charset="0"/>
            <a:cs typeface="NikoshBAN" panose="02000000000000000000" pitchFamily="2" charset="0"/>
          </a:endParaRPr>
        </a:p>
      </dgm:t>
    </dgm:pt>
    <dgm:pt modelId="{20018321-7981-4F80-8AD9-F58FC945413C}" type="parTrans" cxnId="{8F09BCEC-ED44-48D1-B1BE-FAA00713E2DB}">
      <dgm:prSet/>
      <dgm:spPr/>
      <dgm:t>
        <a:bodyPr/>
        <a:lstStyle/>
        <a:p>
          <a:endParaRPr lang="en-US" sz="3600">
            <a:latin typeface="NikoshBAN" panose="02000000000000000000" pitchFamily="2" charset="0"/>
            <a:cs typeface="NikoshBAN" panose="02000000000000000000" pitchFamily="2" charset="0"/>
          </a:endParaRPr>
        </a:p>
      </dgm:t>
    </dgm:pt>
    <dgm:pt modelId="{271ED7AD-2DCC-4C79-B58B-B53CB3ADD788}" type="sibTrans" cxnId="{8F09BCEC-ED44-48D1-B1BE-FAA00713E2DB}">
      <dgm:prSet/>
      <dgm:spPr/>
      <dgm:t>
        <a:bodyPr/>
        <a:lstStyle/>
        <a:p>
          <a:endParaRPr lang="en-US" sz="3600">
            <a:latin typeface="NikoshBAN" panose="02000000000000000000" pitchFamily="2" charset="0"/>
            <a:cs typeface="NikoshBAN" panose="02000000000000000000" pitchFamily="2" charset="0"/>
          </a:endParaRPr>
        </a:p>
      </dgm:t>
    </dgm:pt>
    <dgm:pt modelId="{D55A8F02-CB44-4F12-B7F1-DBD70A1419C8}">
      <dgm:prSet phldrT="[Text]" custT="1"/>
      <dgm:spPr>
        <a:solidFill>
          <a:schemeClr val="tx1"/>
        </a:solidFill>
      </dgm:spPr>
      <dgm:t>
        <a:bodyPr/>
        <a:lstStyle/>
        <a:p>
          <a:r>
            <a:rPr lang="en-US" sz="3600" dirty="0">
              <a:latin typeface="NikoshBAN" panose="02000000000000000000" pitchFamily="2" charset="0"/>
              <a:cs typeface="NikoshBAN" panose="02000000000000000000" pitchFamily="2" charset="0"/>
            </a:rPr>
            <a:t>ধ</a:t>
          </a:r>
          <a:r>
            <a:rPr lang="bn-IN" sz="3600" dirty="0">
              <a:latin typeface="NikoshBAN" panose="02000000000000000000" pitchFamily="2" charset="0"/>
              <a:cs typeface="NikoshBAN" panose="02000000000000000000" pitchFamily="2" charset="0"/>
            </a:rPr>
            <a:t>্বনি </a:t>
          </a:r>
          <a:endParaRPr lang="en-US" sz="3600" dirty="0">
            <a:latin typeface="NikoshBAN" panose="02000000000000000000" pitchFamily="2" charset="0"/>
            <a:cs typeface="NikoshBAN" panose="02000000000000000000" pitchFamily="2" charset="0"/>
          </a:endParaRPr>
        </a:p>
      </dgm:t>
    </dgm:pt>
    <dgm:pt modelId="{892A31DF-FE19-43ED-92BA-9A5746173065}" type="parTrans" cxnId="{61005EC9-291F-4D4A-9D7B-CFE7A755A126}">
      <dgm:prSet/>
      <dgm:spPr/>
      <dgm:t>
        <a:bodyPr/>
        <a:lstStyle/>
        <a:p>
          <a:endParaRPr lang="en-US" sz="3600">
            <a:latin typeface="NikoshBAN" panose="02000000000000000000" pitchFamily="2" charset="0"/>
            <a:cs typeface="NikoshBAN" panose="02000000000000000000" pitchFamily="2" charset="0"/>
          </a:endParaRPr>
        </a:p>
      </dgm:t>
    </dgm:pt>
    <dgm:pt modelId="{66EA1A29-64E8-475E-B317-C2F6FD779666}" type="sibTrans" cxnId="{61005EC9-291F-4D4A-9D7B-CFE7A755A126}">
      <dgm:prSet/>
      <dgm:spPr/>
      <dgm:t>
        <a:bodyPr/>
        <a:lstStyle/>
        <a:p>
          <a:endParaRPr lang="en-US" sz="3600">
            <a:latin typeface="NikoshBAN" panose="02000000000000000000" pitchFamily="2" charset="0"/>
            <a:cs typeface="NikoshBAN" panose="02000000000000000000" pitchFamily="2" charset="0"/>
          </a:endParaRPr>
        </a:p>
      </dgm:t>
    </dgm:pt>
    <dgm:pt modelId="{19E7211A-4702-4B4D-A31F-BAAA779DF3CF}">
      <dgm:prSet phldrT="[Text]" custT="1"/>
      <dgm:spPr>
        <a:solidFill>
          <a:schemeClr val="tx1"/>
        </a:solidFill>
      </dgm:spPr>
      <dgm:t>
        <a:bodyPr/>
        <a:lstStyle/>
        <a:p>
          <a:r>
            <a:rPr lang="bn-IN" sz="3600" dirty="0">
              <a:latin typeface="NikoshBAN" panose="02000000000000000000" pitchFamily="2" charset="0"/>
              <a:cs typeface="NikoshBAN" panose="02000000000000000000" pitchFamily="2" charset="0"/>
            </a:rPr>
            <a:t> শক্তিশালী</a:t>
          </a:r>
          <a:endParaRPr lang="en-US" sz="3600" dirty="0">
            <a:latin typeface="NikoshBAN" panose="02000000000000000000" pitchFamily="2" charset="0"/>
            <a:cs typeface="NikoshBAN" panose="02000000000000000000" pitchFamily="2" charset="0"/>
          </a:endParaRPr>
        </a:p>
      </dgm:t>
    </dgm:pt>
    <dgm:pt modelId="{C741CE82-D7F0-4F5D-A190-B1F7B8E6EC4A}" type="parTrans" cxnId="{D0CFA26B-BFC7-4DA2-BF8F-D74FAEA56AC6}">
      <dgm:prSet/>
      <dgm:spPr/>
      <dgm:t>
        <a:bodyPr/>
        <a:lstStyle/>
        <a:p>
          <a:endParaRPr lang="en-US" sz="3600">
            <a:latin typeface="NikoshBAN" panose="02000000000000000000" pitchFamily="2" charset="0"/>
            <a:cs typeface="NikoshBAN" panose="02000000000000000000" pitchFamily="2" charset="0"/>
          </a:endParaRPr>
        </a:p>
      </dgm:t>
    </dgm:pt>
    <dgm:pt modelId="{64BE4F4E-229F-48D6-9C38-38165991399E}" type="sibTrans" cxnId="{D0CFA26B-BFC7-4DA2-BF8F-D74FAEA56AC6}">
      <dgm:prSet/>
      <dgm:spPr/>
      <dgm:t>
        <a:bodyPr/>
        <a:lstStyle/>
        <a:p>
          <a:endParaRPr lang="en-US" sz="3600">
            <a:latin typeface="NikoshBAN" panose="02000000000000000000" pitchFamily="2" charset="0"/>
            <a:cs typeface="NikoshBAN" panose="02000000000000000000" pitchFamily="2" charset="0"/>
          </a:endParaRPr>
        </a:p>
      </dgm:t>
    </dgm:pt>
    <dgm:pt modelId="{C009D1DD-B927-4262-9EC7-04834F6CBFCA}">
      <dgm:prSet phldrT="[Text]" custT="1"/>
      <dgm:spPr>
        <a:solidFill>
          <a:schemeClr val="tx1"/>
        </a:solidFill>
      </dgm:spPr>
      <dgm:t>
        <a:bodyPr/>
        <a:lstStyle/>
        <a:p>
          <a:r>
            <a:rPr lang="bn-IN" sz="3600" dirty="0">
              <a:latin typeface="NikoshBAN" panose="02000000000000000000" pitchFamily="2" charset="0"/>
              <a:cs typeface="NikoshBAN" panose="02000000000000000000" pitchFamily="2" charset="0"/>
            </a:rPr>
            <a:t> দুষ্টু</a:t>
          </a:r>
          <a:endParaRPr lang="en-US" sz="3600" dirty="0">
            <a:latin typeface="NikoshBAN" panose="02000000000000000000" pitchFamily="2" charset="0"/>
            <a:cs typeface="NikoshBAN" panose="02000000000000000000" pitchFamily="2" charset="0"/>
          </a:endParaRPr>
        </a:p>
      </dgm:t>
    </dgm:pt>
    <dgm:pt modelId="{40C0B4D3-C1FB-46D1-A870-94D2F55F9057}" type="parTrans" cxnId="{6BD0A5A5-293E-466C-9A43-5354CE8D31FA}">
      <dgm:prSet/>
      <dgm:spPr/>
      <dgm:t>
        <a:bodyPr/>
        <a:lstStyle/>
        <a:p>
          <a:endParaRPr lang="en-US" sz="3600">
            <a:latin typeface="NikoshBAN" panose="02000000000000000000" pitchFamily="2" charset="0"/>
            <a:cs typeface="NikoshBAN" panose="02000000000000000000" pitchFamily="2" charset="0"/>
          </a:endParaRPr>
        </a:p>
      </dgm:t>
    </dgm:pt>
    <dgm:pt modelId="{588BE947-FEFD-4486-9C8C-D6BA76912E51}" type="sibTrans" cxnId="{6BD0A5A5-293E-466C-9A43-5354CE8D31FA}">
      <dgm:prSet/>
      <dgm:spPr/>
      <dgm:t>
        <a:bodyPr/>
        <a:lstStyle/>
        <a:p>
          <a:endParaRPr lang="en-US" sz="3600">
            <a:latin typeface="NikoshBAN" panose="02000000000000000000" pitchFamily="2" charset="0"/>
            <a:cs typeface="NikoshBAN" panose="02000000000000000000" pitchFamily="2" charset="0"/>
          </a:endParaRPr>
        </a:p>
      </dgm:t>
    </dgm:pt>
    <dgm:pt modelId="{3338EA4D-5549-43F6-86C3-435DA3AC1E46}">
      <dgm:prSet phldrT="[Text]" custT="1"/>
      <dgm:spPr>
        <a:solidFill>
          <a:schemeClr val="tx1"/>
        </a:solidFill>
      </dgm:spPr>
      <dgm:t>
        <a:bodyPr/>
        <a:lstStyle/>
        <a:p>
          <a:r>
            <a:rPr lang="bn-IN" sz="3600" dirty="0">
              <a:latin typeface="NikoshBAN" panose="02000000000000000000" pitchFamily="2" charset="0"/>
              <a:cs typeface="NikoshBAN" panose="02000000000000000000" pitchFamily="2" charset="0"/>
            </a:rPr>
            <a:t>লম্বা </a:t>
          </a:r>
          <a:endParaRPr lang="en-US" sz="3600" dirty="0">
            <a:latin typeface="NikoshBAN" panose="02000000000000000000" pitchFamily="2" charset="0"/>
            <a:cs typeface="NikoshBAN" panose="02000000000000000000" pitchFamily="2" charset="0"/>
          </a:endParaRPr>
        </a:p>
      </dgm:t>
    </dgm:pt>
    <dgm:pt modelId="{36010986-406A-4617-A587-E165F27D538C}" type="parTrans" cxnId="{4D63C5EE-32FC-474F-93BA-1906238E949B}">
      <dgm:prSet/>
      <dgm:spPr/>
      <dgm:t>
        <a:bodyPr/>
        <a:lstStyle/>
        <a:p>
          <a:endParaRPr lang="en-US" sz="3600">
            <a:latin typeface="NikoshBAN" panose="02000000000000000000" pitchFamily="2" charset="0"/>
            <a:cs typeface="NikoshBAN" panose="02000000000000000000" pitchFamily="2" charset="0"/>
          </a:endParaRPr>
        </a:p>
      </dgm:t>
    </dgm:pt>
    <dgm:pt modelId="{56F42B50-B0AB-4BB8-93AF-82FBCFAC7E54}" type="sibTrans" cxnId="{4D63C5EE-32FC-474F-93BA-1906238E949B}">
      <dgm:prSet/>
      <dgm:spPr/>
      <dgm:t>
        <a:bodyPr/>
        <a:lstStyle/>
        <a:p>
          <a:endParaRPr lang="en-US" sz="3600">
            <a:latin typeface="NikoshBAN" panose="02000000000000000000" pitchFamily="2" charset="0"/>
            <a:cs typeface="NikoshBAN" panose="02000000000000000000" pitchFamily="2" charset="0"/>
          </a:endParaRPr>
        </a:p>
      </dgm:t>
    </dgm:pt>
    <dgm:pt modelId="{186A3C8F-7647-467C-998D-7F134A86F5FF}" type="pres">
      <dgm:prSet presAssocID="{452E7419-C1E0-436D-AC87-4B26D548B9A4}" presName="Name0" presStyleCnt="0">
        <dgm:presLayoutVars>
          <dgm:chMax val="1"/>
          <dgm:chPref val="1"/>
          <dgm:dir/>
          <dgm:animOne val="branch"/>
          <dgm:animLvl val="lvl"/>
        </dgm:presLayoutVars>
      </dgm:prSet>
      <dgm:spPr/>
    </dgm:pt>
    <dgm:pt modelId="{1A8F98FB-4EB4-4A55-9608-EBEC4E3730C9}" type="pres">
      <dgm:prSet presAssocID="{E1592DED-44B7-45E9-B490-5E3E28F2CC5F}" presName="Parent" presStyleLbl="node0" presStyleIdx="0" presStyleCnt="1">
        <dgm:presLayoutVars>
          <dgm:chMax val="6"/>
          <dgm:chPref val="6"/>
        </dgm:presLayoutVars>
      </dgm:prSet>
      <dgm:spPr/>
    </dgm:pt>
    <dgm:pt modelId="{AF467447-E150-4F75-9342-8277195C4106}" type="pres">
      <dgm:prSet presAssocID="{4FF232C4-6EFD-4A3B-905A-E3FB8F1734DF}" presName="Accent1" presStyleCnt="0"/>
      <dgm:spPr/>
    </dgm:pt>
    <dgm:pt modelId="{C3DD3CC2-7B00-4E84-A717-5CE68B9BDC83}" type="pres">
      <dgm:prSet presAssocID="{4FF232C4-6EFD-4A3B-905A-E3FB8F1734DF}" presName="Accent" presStyleLbl="bgShp" presStyleIdx="0" presStyleCnt="6"/>
      <dgm:spPr/>
    </dgm:pt>
    <dgm:pt modelId="{BB5960B2-1ADB-4BFC-98CE-2AC8BC2BD067}" type="pres">
      <dgm:prSet presAssocID="{4FF232C4-6EFD-4A3B-905A-E3FB8F1734DF}" presName="Child1" presStyleLbl="node1" presStyleIdx="0" presStyleCnt="6">
        <dgm:presLayoutVars>
          <dgm:chMax val="0"/>
          <dgm:chPref val="0"/>
          <dgm:bulletEnabled val="1"/>
        </dgm:presLayoutVars>
      </dgm:prSet>
      <dgm:spPr/>
    </dgm:pt>
    <dgm:pt modelId="{957973C0-0B6F-46AE-B256-F3BA66523DE0}" type="pres">
      <dgm:prSet presAssocID="{47980AAA-2A85-4970-A9DD-337EE8B1870E}" presName="Accent2" presStyleCnt="0"/>
      <dgm:spPr/>
    </dgm:pt>
    <dgm:pt modelId="{A21FED66-F9C3-4B26-A030-02F4172ADDDC}" type="pres">
      <dgm:prSet presAssocID="{47980AAA-2A85-4970-A9DD-337EE8B1870E}" presName="Accent" presStyleLbl="bgShp" presStyleIdx="1" presStyleCnt="6"/>
      <dgm:spPr/>
    </dgm:pt>
    <dgm:pt modelId="{2C129E8C-A138-4B02-B666-32DE23E2216D}" type="pres">
      <dgm:prSet presAssocID="{47980AAA-2A85-4970-A9DD-337EE8B1870E}" presName="Child2" presStyleLbl="node1" presStyleIdx="1" presStyleCnt="6">
        <dgm:presLayoutVars>
          <dgm:chMax val="0"/>
          <dgm:chPref val="0"/>
          <dgm:bulletEnabled val="1"/>
        </dgm:presLayoutVars>
      </dgm:prSet>
      <dgm:spPr/>
    </dgm:pt>
    <dgm:pt modelId="{695835C3-74F8-4B1A-94C2-EE77B45D9D11}" type="pres">
      <dgm:prSet presAssocID="{D55A8F02-CB44-4F12-B7F1-DBD70A1419C8}" presName="Accent3" presStyleCnt="0"/>
      <dgm:spPr/>
    </dgm:pt>
    <dgm:pt modelId="{71473CAC-137B-49A8-895C-207C94324A87}" type="pres">
      <dgm:prSet presAssocID="{D55A8F02-CB44-4F12-B7F1-DBD70A1419C8}" presName="Accent" presStyleLbl="bgShp" presStyleIdx="2" presStyleCnt="6"/>
      <dgm:spPr/>
    </dgm:pt>
    <dgm:pt modelId="{9C5B77C0-8C33-4662-B04D-D0B6CD99771B}" type="pres">
      <dgm:prSet presAssocID="{D55A8F02-CB44-4F12-B7F1-DBD70A1419C8}" presName="Child3" presStyleLbl="node1" presStyleIdx="2" presStyleCnt="6">
        <dgm:presLayoutVars>
          <dgm:chMax val="0"/>
          <dgm:chPref val="0"/>
          <dgm:bulletEnabled val="1"/>
        </dgm:presLayoutVars>
      </dgm:prSet>
      <dgm:spPr/>
    </dgm:pt>
    <dgm:pt modelId="{834E9483-4B10-4143-B29C-9026CC783559}" type="pres">
      <dgm:prSet presAssocID="{19E7211A-4702-4B4D-A31F-BAAA779DF3CF}" presName="Accent4" presStyleCnt="0"/>
      <dgm:spPr/>
    </dgm:pt>
    <dgm:pt modelId="{56E4718A-596F-4CA0-8DA7-B679609B9920}" type="pres">
      <dgm:prSet presAssocID="{19E7211A-4702-4B4D-A31F-BAAA779DF3CF}" presName="Accent" presStyleLbl="bgShp" presStyleIdx="3" presStyleCnt="6"/>
      <dgm:spPr/>
    </dgm:pt>
    <dgm:pt modelId="{95134D96-0DEE-4F32-A166-AAE7E30862B5}" type="pres">
      <dgm:prSet presAssocID="{19E7211A-4702-4B4D-A31F-BAAA779DF3CF}" presName="Child4" presStyleLbl="node1" presStyleIdx="3" presStyleCnt="6">
        <dgm:presLayoutVars>
          <dgm:chMax val="0"/>
          <dgm:chPref val="0"/>
          <dgm:bulletEnabled val="1"/>
        </dgm:presLayoutVars>
      </dgm:prSet>
      <dgm:spPr/>
    </dgm:pt>
    <dgm:pt modelId="{9D15B8DF-A407-4DE4-8A84-307F4C7D7EEC}" type="pres">
      <dgm:prSet presAssocID="{C009D1DD-B927-4262-9EC7-04834F6CBFCA}" presName="Accent5" presStyleCnt="0"/>
      <dgm:spPr/>
    </dgm:pt>
    <dgm:pt modelId="{63FD7153-704B-46DC-A193-FBAC4281FDA7}" type="pres">
      <dgm:prSet presAssocID="{C009D1DD-B927-4262-9EC7-04834F6CBFCA}" presName="Accent" presStyleLbl="bgShp" presStyleIdx="4" presStyleCnt="6"/>
      <dgm:spPr/>
    </dgm:pt>
    <dgm:pt modelId="{41C0D9DB-9399-41D7-94CF-BCA289469EE1}" type="pres">
      <dgm:prSet presAssocID="{C009D1DD-B927-4262-9EC7-04834F6CBFCA}" presName="Child5" presStyleLbl="node1" presStyleIdx="4" presStyleCnt="6">
        <dgm:presLayoutVars>
          <dgm:chMax val="0"/>
          <dgm:chPref val="0"/>
          <dgm:bulletEnabled val="1"/>
        </dgm:presLayoutVars>
      </dgm:prSet>
      <dgm:spPr/>
    </dgm:pt>
    <dgm:pt modelId="{A4FD4C0A-66CA-4BD8-B7ED-5154E19AAA37}" type="pres">
      <dgm:prSet presAssocID="{3338EA4D-5549-43F6-86C3-435DA3AC1E46}" presName="Accent6" presStyleCnt="0"/>
      <dgm:spPr/>
    </dgm:pt>
    <dgm:pt modelId="{B383CA38-BD52-4242-9E41-11308F57D67B}" type="pres">
      <dgm:prSet presAssocID="{3338EA4D-5549-43F6-86C3-435DA3AC1E46}" presName="Accent" presStyleLbl="bgShp" presStyleIdx="5" presStyleCnt="6"/>
      <dgm:spPr/>
    </dgm:pt>
    <dgm:pt modelId="{B0F8D207-3F5C-4B42-8534-4CBCF3390917}" type="pres">
      <dgm:prSet presAssocID="{3338EA4D-5549-43F6-86C3-435DA3AC1E46}" presName="Child6" presStyleLbl="node1" presStyleIdx="5" presStyleCnt="6">
        <dgm:presLayoutVars>
          <dgm:chMax val="0"/>
          <dgm:chPref val="0"/>
          <dgm:bulletEnabled val="1"/>
        </dgm:presLayoutVars>
      </dgm:prSet>
      <dgm:spPr/>
    </dgm:pt>
  </dgm:ptLst>
  <dgm:cxnLst>
    <dgm:cxn modelId="{B6171A02-EB78-46A5-BB08-18E370DA4465}" type="presOf" srcId="{47980AAA-2A85-4970-A9DD-337EE8B1870E}" destId="{2C129E8C-A138-4B02-B666-32DE23E2216D}" srcOrd="0" destOrd="0" presId="urn:microsoft.com/office/officeart/2011/layout/HexagonRadial"/>
    <dgm:cxn modelId="{B41BE20D-2A9D-4E01-9CEF-E28F017ADA35}" type="presOf" srcId="{C009D1DD-B927-4262-9EC7-04834F6CBFCA}" destId="{41C0D9DB-9399-41D7-94CF-BCA289469EE1}" srcOrd="0" destOrd="0" presId="urn:microsoft.com/office/officeart/2011/layout/HexagonRadial"/>
    <dgm:cxn modelId="{A5737F5C-7227-4BC0-8E2F-299E41559239}" srcId="{452E7419-C1E0-436D-AC87-4B26D548B9A4}" destId="{E1592DED-44B7-45E9-B490-5E3E28F2CC5F}" srcOrd="0" destOrd="0" parTransId="{5602B3CB-D6F2-434E-85CB-0CF3957556F5}" sibTransId="{36B54F67-C1CE-409B-A885-7420DFEF38B0}"/>
    <dgm:cxn modelId="{C1B13D65-D49C-41CD-89A9-98743F9D346A}" type="presOf" srcId="{19E7211A-4702-4B4D-A31F-BAAA779DF3CF}" destId="{95134D96-0DEE-4F32-A166-AAE7E30862B5}" srcOrd="0" destOrd="0" presId="urn:microsoft.com/office/officeart/2011/layout/HexagonRadial"/>
    <dgm:cxn modelId="{D0CFA26B-BFC7-4DA2-BF8F-D74FAEA56AC6}" srcId="{E1592DED-44B7-45E9-B490-5E3E28F2CC5F}" destId="{19E7211A-4702-4B4D-A31F-BAAA779DF3CF}" srcOrd="3" destOrd="0" parTransId="{C741CE82-D7F0-4F5D-A190-B1F7B8E6EC4A}" sibTransId="{64BE4F4E-229F-48D6-9C38-38165991399E}"/>
    <dgm:cxn modelId="{304A1773-66F3-4D88-B61F-741FBF1B5CE9}" type="presOf" srcId="{E1592DED-44B7-45E9-B490-5E3E28F2CC5F}" destId="{1A8F98FB-4EB4-4A55-9608-EBEC4E3730C9}" srcOrd="0" destOrd="0" presId="urn:microsoft.com/office/officeart/2011/layout/HexagonRadial"/>
    <dgm:cxn modelId="{91B43653-8B1D-4ECB-A26A-C5F4ECA7D550}" type="presOf" srcId="{452E7419-C1E0-436D-AC87-4B26D548B9A4}" destId="{186A3C8F-7647-467C-998D-7F134A86F5FF}" srcOrd="0" destOrd="0" presId="urn:microsoft.com/office/officeart/2011/layout/HexagonRadial"/>
    <dgm:cxn modelId="{93354290-14D1-45D2-91E4-4B9BBDF403C0}" type="presOf" srcId="{4FF232C4-6EFD-4A3B-905A-E3FB8F1734DF}" destId="{BB5960B2-1ADB-4BFC-98CE-2AC8BC2BD067}" srcOrd="0" destOrd="0" presId="urn:microsoft.com/office/officeart/2011/layout/HexagonRadial"/>
    <dgm:cxn modelId="{267F84A4-1DE1-45DF-8277-E47E93093B41}" type="presOf" srcId="{D55A8F02-CB44-4F12-B7F1-DBD70A1419C8}" destId="{9C5B77C0-8C33-4662-B04D-D0B6CD99771B}" srcOrd="0" destOrd="0" presId="urn:microsoft.com/office/officeart/2011/layout/HexagonRadial"/>
    <dgm:cxn modelId="{6BD0A5A5-293E-466C-9A43-5354CE8D31FA}" srcId="{E1592DED-44B7-45E9-B490-5E3E28F2CC5F}" destId="{C009D1DD-B927-4262-9EC7-04834F6CBFCA}" srcOrd="4" destOrd="0" parTransId="{40C0B4D3-C1FB-46D1-A870-94D2F55F9057}" sibTransId="{588BE947-FEFD-4486-9C8C-D6BA76912E51}"/>
    <dgm:cxn modelId="{61005EC9-291F-4D4A-9D7B-CFE7A755A126}" srcId="{E1592DED-44B7-45E9-B490-5E3E28F2CC5F}" destId="{D55A8F02-CB44-4F12-B7F1-DBD70A1419C8}" srcOrd="2" destOrd="0" parTransId="{892A31DF-FE19-43ED-92BA-9A5746173065}" sibTransId="{66EA1A29-64E8-475E-B317-C2F6FD779666}"/>
    <dgm:cxn modelId="{7BDE14D8-F7A0-42D0-AC45-5AD9119CAA45}" type="presOf" srcId="{3338EA4D-5549-43F6-86C3-435DA3AC1E46}" destId="{B0F8D207-3F5C-4B42-8534-4CBCF3390917}" srcOrd="0" destOrd="0" presId="urn:microsoft.com/office/officeart/2011/layout/HexagonRadial"/>
    <dgm:cxn modelId="{413C8FDE-8782-4357-8502-68E62EC337DC}" srcId="{E1592DED-44B7-45E9-B490-5E3E28F2CC5F}" destId="{4FF232C4-6EFD-4A3B-905A-E3FB8F1734DF}" srcOrd="0" destOrd="0" parTransId="{C67478C5-C0DE-422A-99BE-8479261C3763}" sibTransId="{2DD2D17A-AFE2-4E0B-AD45-671063469F15}"/>
    <dgm:cxn modelId="{8F09BCEC-ED44-48D1-B1BE-FAA00713E2DB}" srcId="{E1592DED-44B7-45E9-B490-5E3E28F2CC5F}" destId="{47980AAA-2A85-4970-A9DD-337EE8B1870E}" srcOrd="1" destOrd="0" parTransId="{20018321-7981-4F80-8AD9-F58FC945413C}" sibTransId="{271ED7AD-2DCC-4C79-B58B-B53CB3ADD788}"/>
    <dgm:cxn modelId="{4D63C5EE-32FC-474F-93BA-1906238E949B}" srcId="{E1592DED-44B7-45E9-B490-5E3E28F2CC5F}" destId="{3338EA4D-5549-43F6-86C3-435DA3AC1E46}" srcOrd="5" destOrd="0" parTransId="{36010986-406A-4617-A587-E165F27D538C}" sibTransId="{56F42B50-B0AB-4BB8-93AF-82FBCFAC7E54}"/>
    <dgm:cxn modelId="{8D7C704C-3E1F-4478-B4A7-735D8F18B136}" type="presParOf" srcId="{186A3C8F-7647-467C-998D-7F134A86F5FF}" destId="{1A8F98FB-4EB4-4A55-9608-EBEC4E3730C9}" srcOrd="0" destOrd="0" presId="urn:microsoft.com/office/officeart/2011/layout/HexagonRadial"/>
    <dgm:cxn modelId="{9D7B74A9-44AC-4598-B2E8-6516A07E6265}" type="presParOf" srcId="{186A3C8F-7647-467C-998D-7F134A86F5FF}" destId="{AF467447-E150-4F75-9342-8277195C4106}" srcOrd="1" destOrd="0" presId="urn:microsoft.com/office/officeart/2011/layout/HexagonRadial"/>
    <dgm:cxn modelId="{2AB521B8-4084-4E7D-A8CD-5E6BCAB9CCAC}" type="presParOf" srcId="{AF467447-E150-4F75-9342-8277195C4106}" destId="{C3DD3CC2-7B00-4E84-A717-5CE68B9BDC83}" srcOrd="0" destOrd="0" presId="urn:microsoft.com/office/officeart/2011/layout/HexagonRadial"/>
    <dgm:cxn modelId="{6147832E-8BA4-48B0-A5CE-83820056742D}" type="presParOf" srcId="{186A3C8F-7647-467C-998D-7F134A86F5FF}" destId="{BB5960B2-1ADB-4BFC-98CE-2AC8BC2BD067}" srcOrd="2" destOrd="0" presId="urn:microsoft.com/office/officeart/2011/layout/HexagonRadial"/>
    <dgm:cxn modelId="{476DB1A4-3204-4539-83FF-B56B7D0D636A}" type="presParOf" srcId="{186A3C8F-7647-467C-998D-7F134A86F5FF}" destId="{957973C0-0B6F-46AE-B256-F3BA66523DE0}" srcOrd="3" destOrd="0" presId="urn:microsoft.com/office/officeart/2011/layout/HexagonRadial"/>
    <dgm:cxn modelId="{B3203186-0E2A-4507-8E3E-6230E16F9F36}" type="presParOf" srcId="{957973C0-0B6F-46AE-B256-F3BA66523DE0}" destId="{A21FED66-F9C3-4B26-A030-02F4172ADDDC}" srcOrd="0" destOrd="0" presId="urn:microsoft.com/office/officeart/2011/layout/HexagonRadial"/>
    <dgm:cxn modelId="{289736FC-76F8-48F7-95E8-D8D01B0F25B4}" type="presParOf" srcId="{186A3C8F-7647-467C-998D-7F134A86F5FF}" destId="{2C129E8C-A138-4B02-B666-32DE23E2216D}" srcOrd="4" destOrd="0" presId="urn:microsoft.com/office/officeart/2011/layout/HexagonRadial"/>
    <dgm:cxn modelId="{CF1DC9DD-202B-41A1-B6EF-7282C4CB3428}" type="presParOf" srcId="{186A3C8F-7647-467C-998D-7F134A86F5FF}" destId="{695835C3-74F8-4B1A-94C2-EE77B45D9D11}" srcOrd="5" destOrd="0" presId="urn:microsoft.com/office/officeart/2011/layout/HexagonRadial"/>
    <dgm:cxn modelId="{BFDCAA9F-3800-4F23-B666-7ACC924B723C}" type="presParOf" srcId="{695835C3-74F8-4B1A-94C2-EE77B45D9D11}" destId="{71473CAC-137B-49A8-895C-207C94324A87}" srcOrd="0" destOrd="0" presId="urn:microsoft.com/office/officeart/2011/layout/HexagonRadial"/>
    <dgm:cxn modelId="{B8706A65-CFDC-427F-BFC4-5756B7615F6A}" type="presParOf" srcId="{186A3C8F-7647-467C-998D-7F134A86F5FF}" destId="{9C5B77C0-8C33-4662-B04D-D0B6CD99771B}" srcOrd="6" destOrd="0" presId="urn:microsoft.com/office/officeart/2011/layout/HexagonRadial"/>
    <dgm:cxn modelId="{9E1F0DC9-05C7-4919-95DC-268A487BC6C7}" type="presParOf" srcId="{186A3C8F-7647-467C-998D-7F134A86F5FF}" destId="{834E9483-4B10-4143-B29C-9026CC783559}" srcOrd="7" destOrd="0" presId="urn:microsoft.com/office/officeart/2011/layout/HexagonRadial"/>
    <dgm:cxn modelId="{DD3D6F0A-EA39-418E-9A06-A993FB1B084F}" type="presParOf" srcId="{834E9483-4B10-4143-B29C-9026CC783559}" destId="{56E4718A-596F-4CA0-8DA7-B679609B9920}" srcOrd="0" destOrd="0" presId="urn:microsoft.com/office/officeart/2011/layout/HexagonRadial"/>
    <dgm:cxn modelId="{77C40189-6138-4C9B-A828-99D4A58448A3}" type="presParOf" srcId="{186A3C8F-7647-467C-998D-7F134A86F5FF}" destId="{95134D96-0DEE-4F32-A166-AAE7E30862B5}" srcOrd="8" destOrd="0" presId="urn:microsoft.com/office/officeart/2011/layout/HexagonRadial"/>
    <dgm:cxn modelId="{E321AD40-3D8A-4EEF-9875-86D9EA977B53}" type="presParOf" srcId="{186A3C8F-7647-467C-998D-7F134A86F5FF}" destId="{9D15B8DF-A407-4DE4-8A84-307F4C7D7EEC}" srcOrd="9" destOrd="0" presId="urn:microsoft.com/office/officeart/2011/layout/HexagonRadial"/>
    <dgm:cxn modelId="{61E259F4-9386-4ECE-90D0-C175248D07A3}" type="presParOf" srcId="{9D15B8DF-A407-4DE4-8A84-307F4C7D7EEC}" destId="{63FD7153-704B-46DC-A193-FBAC4281FDA7}" srcOrd="0" destOrd="0" presId="urn:microsoft.com/office/officeart/2011/layout/HexagonRadial"/>
    <dgm:cxn modelId="{336A0639-0974-4CF2-AA62-2860343B4C0A}" type="presParOf" srcId="{186A3C8F-7647-467C-998D-7F134A86F5FF}" destId="{41C0D9DB-9399-41D7-94CF-BCA289469EE1}" srcOrd="10" destOrd="0" presId="urn:microsoft.com/office/officeart/2011/layout/HexagonRadial"/>
    <dgm:cxn modelId="{8D6A7E6A-86F2-4CA5-8368-0F602370A4F5}" type="presParOf" srcId="{186A3C8F-7647-467C-998D-7F134A86F5FF}" destId="{A4FD4C0A-66CA-4BD8-B7ED-5154E19AAA37}" srcOrd="11" destOrd="0" presId="urn:microsoft.com/office/officeart/2011/layout/HexagonRadial"/>
    <dgm:cxn modelId="{D04E4DBF-E41C-40FD-A6B8-C676D785DAB9}" type="presParOf" srcId="{A4FD4C0A-66CA-4BD8-B7ED-5154E19AAA37}" destId="{B383CA38-BD52-4242-9E41-11308F57D67B}" srcOrd="0" destOrd="0" presId="urn:microsoft.com/office/officeart/2011/layout/HexagonRadial"/>
    <dgm:cxn modelId="{04333FDF-858E-4633-993E-59D715EF898C}" type="presParOf" srcId="{186A3C8F-7647-467C-998D-7F134A86F5FF}" destId="{B0F8D207-3F5C-4B42-8534-4CBCF3390917}"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57C3C-63E0-4FD3-BD9B-F3F01220CD85}">
      <dsp:nvSpPr>
        <dsp:cNvPr id="0" name=""/>
        <dsp:cNvSpPr/>
      </dsp:nvSpPr>
      <dsp:spPr>
        <a:xfrm>
          <a:off x="2757879" y="1642843"/>
          <a:ext cx="2088124" cy="1806312"/>
        </a:xfrm>
        <a:prstGeom prst="hexagon">
          <a:avLst>
            <a:gd name="adj" fmla="val 28570"/>
            <a:gd name="vf" fmla="val 11547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bn-IN" sz="4400" kern="1200" dirty="0">
              <a:solidFill>
                <a:schemeClr val="tx1"/>
              </a:solidFill>
              <a:latin typeface="NikoshBAN" panose="02000000000000000000" pitchFamily="2" charset="0"/>
              <a:cs typeface="NikoshBAN" panose="02000000000000000000" pitchFamily="2" charset="0"/>
            </a:rPr>
            <a:t>দোয়েল</a:t>
          </a:r>
          <a:endParaRPr lang="en-US" sz="4400" kern="1200" dirty="0">
            <a:solidFill>
              <a:schemeClr val="tx1"/>
            </a:solidFill>
            <a:latin typeface="NikoshBAN" panose="02000000000000000000" pitchFamily="2" charset="0"/>
            <a:cs typeface="NikoshBAN" panose="02000000000000000000" pitchFamily="2" charset="0"/>
          </a:endParaRPr>
        </a:p>
      </dsp:txBody>
      <dsp:txXfrm>
        <a:off x="3103910" y="1942174"/>
        <a:ext cx="1396062" cy="1207650"/>
      </dsp:txXfrm>
    </dsp:sp>
    <dsp:sp modelId="{AEB3FD90-9824-4F61-83D9-840AD379DAE4}">
      <dsp:nvSpPr>
        <dsp:cNvPr id="0" name=""/>
        <dsp:cNvSpPr/>
      </dsp:nvSpPr>
      <dsp:spPr>
        <a:xfrm>
          <a:off x="4065447" y="778644"/>
          <a:ext cx="787843" cy="6788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5DB188-01A6-4096-A4D0-3122265DD0BB}">
      <dsp:nvSpPr>
        <dsp:cNvPr id="0" name=""/>
        <dsp:cNvSpPr/>
      </dsp:nvSpPr>
      <dsp:spPr>
        <a:xfrm>
          <a:off x="2950226" y="0"/>
          <a:ext cx="1711203" cy="1480392"/>
        </a:xfrm>
        <a:prstGeom prst="hexagon">
          <a:avLst>
            <a:gd name="adj" fmla="val 28570"/>
            <a:gd name="vf" fmla="val 11547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bn-IN" sz="4400" kern="1200" dirty="0">
              <a:latin typeface="NikoshBAN" panose="02000000000000000000" pitchFamily="2" charset="0"/>
              <a:cs typeface="NikoshBAN" panose="02000000000000000000" pitchFamily="2" charset="0"/>
            </a:rPr>
            <a:t>ন্ধ</a:t>
          </a:r>
          <a:endParaRPr lang="en-US" sz="4400" kern="1200" dirty="0">
            <a:latin typeface="NikoshBAN" panose="02000000000000000000" pitchFamily="2" charset="0"/>
            <a:cs typeface="NikoshBAN" panose="02000000000000000000" pitchFamily="2" charset="0"/>
          </a:endParaRPr>
        </a:p>
      </dsp:txBody>
      <dsp:txXfrm>
        <a:off x="3233809" y="245333"/>
        <a:ext cx="1144037" cy="989726"/>
      </dsp:txXfrm>
    </dsp:sp>
    <dsp:sp modelId="{DECF619C-2AA5-49D0-841E-6D214D6E2BA5}">
      <dsp:nvSpPr>
        <dsp:cNvPr id="0" name=""/>
        <dsp:cNvSpPr/>
      </dsp:nvSpPr>
      <dsp:spPr>
        <a:xfrm>
          <a:off x="4984921" y="2047697"/>
          <a:ext cx="787843" cy="6788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F599CA-3969-4C67-BBF1-45409EB1A474}">
      <dsp:nvSpPr>
        <dsp:cNvPr id="0" name=""/>
        <dsp:cNvSpPr/>
      </dsp:nvSpPr>
      <dsp:spPr>
        <a:xfrm>
          <a:off x="4519598" y="910540"/>
          <a:ext cx="1711203" cy="1480392"/>
        </a:xfrm>
        <a:prstGeom prst="hexagon">
          <a:avLst>
            <a:gd name="adj" fmla="val 28570"/>
            <a:gd name="vf" fmla="val 11547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bn-IN" sz="4400" kern="1200" dirty="0">
              <a:latin typeface="NikoshBAN" panose="02000000000000000000" pitchFamily="2" charset="0"/>
              <a:cs typeface="NikoshBAN" panose="02000000000000000000" pitchFamily="2" charset="0"/>
            </a:rPr>
            <a:t>স্ত</a:t>
          </a:r>
          <a:endParaRPr lang="en-US" sz="4400" kern="1200" dirty="0">
            <a:latin typeface="NikoshBAN" panose="02000000000000000000" pitchFamily="2" charset="0"/>
            <a:cs typeface="NikoshBAN" panose="02000000000000000000" pitchFamily="2" charset="0"/>
          </a:endParaRPr>
        </a:p>
      </dsp:txBody>
      <dsp:txXfrm>
        <a:off x="4803181" y="1155873"/>
        <a:ext cx="1144037" cy="989726"/>
      </dsp:txXfrm>
    </dsp:sp>
    <dsp:sp modelId="{4174BD4F-CED9-4997-82C3-0820628D380E}">
      <dsp:nvSpPr>
        <dsp:cNvPr id="0" name=""/>
        <dsp:cNvSpPr/>
      </dsp:nvSpPr>
      <dsp:spPr>
        <a:xfrm>
          <a:off x="4346195" y="3480219"/>
          <a:ext cx="787843" cy="6788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BF367C-B323-467C-9575-6DD6DE9479D0}">
      <dsp:nvSpPr>
        <dsp:cNvPr id="0" name=""/>
        <dsp:cNvSpPr/>
      </dsp:nvSpPr>
      <dsp:spPr>
        <a:xfrm>
          <a:off x="4519598" y="2700556"/>
          <a:ext cx="1711203" cy="1480392"/>
        </a:xfrm>
        <a:prstGeom prst="hexagon">
          <a:avLst>
            <a:gd name="adj" fmla="val 28570"/>
            <a:gd name="vf" fmla="val 11547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bn-IN" sz="4400" kern="1200" dirty="0">
              <a:latin typeface="NikoshBAN" panose="02000000000000000000" pitchFamily="2" charset="0"/>
              <a:cs typeface="NikoshBAN" panose="02000000000000000000" pitchFamily="2" charset="0"/>
            </a:rPr>
            <a:t>ক্ত</a:t>
          </a:r>
          <a:endParaRPr lang="en-US" sz="4400" kern="1200" dirty="0">
            <a:latin typeface="NikoshBAN" panose="02000000000000000000" pitchFamily="2" charset="0"/>
            <a:cs typeface="NikoshBAN" panose="02000000000000000000" pitchFamily="2" charset="0"/>
          </a:endParaRPr>
        </a:p>
      </dsp:txBody>
      <dsp:txXfrm>
        <a:off x="4803181" y="2945889"/>
        <a:ext cx="1144037" cy="989726"/>
      </dsp:txXfrm>
    </dsp:sp>
    <dsp:sp modelId="{CB133882-4669-4D86-9734-40F087B94CE0}">
      <dsp:nvSpPr>
        <dsp:cNvPr id="0" name=""/>
        <dsp:cNvSpPr/>
      </dsp:nvSpPr>
      <dsp:spPr>
        <a:xfrm>
          <a:off x="2761765" y="3628921"/>
          <a:ext cx="787843" cy="6788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135AB0-3285-4A17-B650-261F49D30CA2}">
      <dsp:nvSpPr>
        <dsp:cNvPr id="0" name=""/>
        <dsp:cNvSpPr/>
      </dsp:nvSpPr>
      <dsp:spPr>
        <a:xfrm>
          <a:off x="2950226" y="3612115"/>
          <a:ext cx="1711203" cy="1480392"/>
        </a:xfrm>
        <a:prstGeom prst="hexagon">
          <a:avLst>
            <a:gd name="adj" fmla="val 28570"/>
            <a:gd name="vf" fmla="val 11547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bn-IN" sz="4400" kern="1200" dirty="0">
              <a:latin typeface="NikoshBAN" panose="02000000000000000000" pitchFamily="2" charset="0"/>
              <a:cs typeface="NikoshBAN" panose="02000000000000000000" pitchFamily="2" charset="0"/>
            </a:rPr>
            <a:t>প্র</a:t>
          </a:r>
          <a:endParaRPr lang="en-US" sz="4400" kern="1200" dirty="0">
            <a:latin typeface="NikoshBAN" panose="02000000000000000000" pitchFamily="2" charset="0"/>
            <a:cs typeface="NikoshBAN" panose="02000000000000000000" pitchFamily="2" charset="0"/>
          </a:endParaRPr>
        </a:p>
      </dsp:txBody>
      <dsp:txXfrm>
        <a:off x="3233809" y="3857448"/>
        <a:ext cx="1144037" cy="989726"/>
      </dsp:txXfrm>
    </dsp:sp>
    <dsp:sp modelId="{6160129B-8428-4104-8F7F-E144D15E2F3E}">
      <dsp:nvSpPr>
        <dsp:cNvPr id="0" name=""/>
        <dsp:cNvSpPr/>
      </dsp:nvSpPr>
      <dsp:spPr>
        <a:xfrm>
          <a:off x="1827233" y="2360377"/>
          <a:ext cx="787843" cy="6788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64AD87-FAD7-40FA-BE93-662F015CA713}">
      <dsp:nvSpPr>
        <dsp:cNvPr id="0" name=""/>
        <dsp:cNvSpPr/>
      </dsp:nvSpPr>
      <dsp:spPr>
        <a:xfrm>
          <a:off x="1373567" y="2701575"/>
          <a:ext cx="1711203" cy="1480392"/>
        </a:xfrm>
        <a:prstGeom prst="hexagon">
          <a:avLst>
            <a:gd name="adj" fmla="val 28570"/>
            <a:gd name="vf" fmla="val 11547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bn-IN" sz="4400" kern="1200" dirty="0">
              <a:latin typeface="NikoshBAN" panose="02000000000000000000" pitchFamily="2" charset="0"/>
              <a:cs typeface="NikoshBAN" panose="02000000000000000000" pitchFamily="2" charset="0"/>
            </a:rPr>
            <a:t>চ্ছ</a:t>
          </a:r>
          <a:endParaRPr lang="en-US" sz="4400" kern="1200" dirty="0">
            <a:latin typeface="NikoshBAN" panose="02000000000000000000" pitchFamily="2" charset="0"/>
            <a:cs typeface="NikoshBAN" panose="02000000000000000000" pitchFamily="2" charset="0"/>
          </a:endParaRPr>
        </a:p>
      </dsp:txBody>
      <dsp:txXfrm>
        <a:off x="1657150" y="2946908"/>
        <a:ext cx="1144037" cy="989726"/>
      </dsp:txXfrm>
    </dsp:sp>
    <dsp:sp modelId="{7FB5ACE4-C788-47FC-91CC-4FB0194F82FD}">
      <dsp:nvSpPr>
        <dsp:cNvPr id="0" name=""/>
        <dsp:cNvSpPr/>
      </dsp:nvSpPr>
      <dsp:spPr>
        <a:xfrm>
          <a:off x="1373567" y="908503"/>
          <a:ext cx="1711203" cy="1480392"/>
        </a:xfrm>
        <a:prstGeom prst="hexagon">
          <a:avLst>
            <a:gd name="adj" fmla="val 28570"/>
            <a:gd name="vf" fmla="val 11547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bn-IN" sz="4400" kern="1200" dirty="0">
              <a:latin typeface="NikoshBAN" panose="02000000000000000000" pitchFamily="2" charset="0"/>
              <a:cs typeface="NikoshBAN" panose="02000000000000000000" pitchFamily="2" charset="0"/>
            </a:rPr>
            <a:t>গ্র</a:t>
          </a:r>
          <a:endParaRPr lang="en-US" sz="4400" kern="1200" dirty="0">
            <a:latin typeface="NikoshBAN" panose="02000000000000000000" pitchFamily="2" charset="0"/>
            <a:cs typeface="NikoshBAN" panose="02000000000000000000" pitchFamily="2" charset="0"/>
          </a:endParaRPr>
        </a:p>
      </dsp:txBody>
      <dsp:txXfrm>
        <a:off x="1657150" y="1153836"/>
        <a:ext cx="1144037" cy="989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F98FB-4EB4-4A55-9608-EBEC4E3730C9}">
      <dsp:nvSpPr>
        <dsp:cNvPr id="0" name=""/>
        <dsp:cNvSpPr/>
      </dsp:nvSpPr>
      <dsp:spPr>
        <a:xfrm>
          <a:off x="3114894" y="1493080"/>
          <a:ext cx="1897769" cy="1641647"/>
        </a:xfrm>
        <a:prstGeom prst="hexagon">
          <a:avLst>
            <a:gd name="adj" fmla="val 28570"/>
            <a:gd name="vf" fmla="val 11547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bn-IN" sz="3600" kern="1200" dirty="0">
              <a:solidFill>
                <a:schemeClr val="tx1"/>
              </a:solidFill>
              <a:latin typeface="NikoshBAN" panose="02000000000000000000" pitchFamily="2" charset="0"/>
              <a:cs typeface="NikoshBAN" panose="02000000000000000000" pitchFamily="2" charset="0"/>
            </a:rPr>
            <a:t>শালিক</a:t>
          </a:r>
          <a:endParaRPr lang="en-US" sz="3600" kern="1200" dirty="0">
            <a:solidFill>
              <a:schemeClr val="tx1"/>
            </a:solidFill>
            <a:latin typeface="NikoshBAN" panose="02000000000000000000" pitchFamily="2" charset="0"/>
            <a:cs typeface="NikoshBAN" panose="02000000000000000000" pitchFamily="2" charset="0"/>
          </a:endParaRPr>
        </a:p>
      </dsp:txBody>
      <dsp:txXfrm>
        <a:off x="3429381" y="1765124"/>
        <a:ext cx="1268795" cy="1097559"/>
      </dsp:txXfrm>
    </dsp:sp>
    <dsp:sp modelId="{A21FED66-F9C3-4B26-A030-02F4172ADDDC}">
      <dsp:nvSpPr>
        <dsp:cNvPr id="0" name=""/>
        <dsp:cNvSpPr/>
      </dsp:nvSpPr>
      <dsp:spPr>
        <a:xfrm>
          <a:off x="4303262" y="707662"/>
          <a:ext cx="716022" cy="61694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5960B2-1ADB-4BFC-98CE-2AC8BC2BD067}">
      <dsp:nvSpPr>
        <dsp:cNvPr id="0" name=""/>
        <dsp:cNvSpPr/>
      </dsp:nvSpPr>
      <dsp:spPr>
        <a:xfrm>
          <a:off x="3289706" y="0"/>
          <a:ext cx="1555208" cy="1345438"/>
        </a:xfrm>
        <a:prstGeom prst="hexagon">
          <a:avLst>
            <a:gd name="adj" fmla="val 28570"/>
            <a:gd name="vf" fmla="val 11547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bn-IN" sz="3600" kern="1200" dirty="0">
              <a:latin typeface="NikoshBAN" panose="02000000000000000000" pitchFamily="2" charset="0"/>
              <a:cs typeface="NikoshBAN" panose="02000000000000000000" pitchFamily="2" charset="0"/>
            </a:rPr>
            <a:t> </a:t>
          </a:r>
          <a:r>
            <a:rPr lang="en-US" sz="3600" kern="1200" dirty="0" err="1">
              <a:latin typeface="NikoshBAN" panose="02000000000000000000" pitchFamily="2" charset="0"/>
              <a:cs typeface="NikoshBAN" panose="02000000000000000000" pitchFamily="2" charset="0"/>
            </a:rPr>
            <a:t>শান্তি</a:t>
          </a:r>
          <a:endParaRPr lang="en-US" sz="3600" kern="1200" dirty="0">
            <a:latin typeface="NikoshBAN" panose="02000000000000000000" pitchFamily="2" charset="0"/>
            <a:cs typeface="NikoshBAN" panose="02000000000000000000" pitchFamily="2" charset="0"/>
          </a:endParaRPr>
        </a:p>
      </dsp:txBody>
      <dsp:txXfrm>
        <a:off x="3547437" y="222968"/>
        <a:ext cx="1039746" cy="899502"/>
      </dsp:txXfrm>
    </dsp:sp>
    <dsp:sp modelId="{71473CAC-137B-49A8-895C-207C94324A87}">
      <dsp:nvSpPr>
        <dsp:cNvPr id="0" name=""/>
        <dsp:cNvSpPr/>
      </dsp:nvSpPr>
      <dsp:spPr>
        <a:xfrm>
          <a:off x="5138917" y="1861027"/>
          <a:ext cx="716022" cy="61694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129E8C-A138-4B02-B666-32DE23E2216D}">
      <dsp:nvSpPr>
        <dsp:cNvPr id="0" name=""/>
        <dsp:cNvSpPr/>
      </dsp:nvSpPr>
      <dsp:spPr>
        <a:xfrm>
          <a:off x="4716013" y="827534"/>
          <a:ext cx="1555208" cy="1345438"/>
        </a:xfrm>
        <a:prstGeom prst="hexagon">
          <a:avLst>
            <a:gd name="adj" fmla="val 28570"/>
            <a:gd name="vf" fmla="val 11547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bn-IN" sz="3600" kern="1200" dirty="0">
              <a:latin typeface="NikoshBAN" panose="02000000000000000000" pitchFamily="2" charset="0"/>
              <a:cs typeface="NikoshBAN" panose="02000000000000000000" pitchFamily="2" charset="0"/>
            </a:rPr>
            <a:t> </a:t>
          </a:r>
          <a:r>
            <a:rPr lang="en-US" sz="3600" kern="1200" dirty="0" err="1">
              <a:latin typeface="NikoshBAN" panose="02000000000000000000" pitchFamily="2" charset="0"/>
              <a:cs typeface="NikoshBAN" panose="02000000000000000000" pitchFamily="2" charset="0"/>
            </a:rPr>
            <a:t>সভ্য</a:t>
          </a:r>
          <a:endParaRPr lang="en-US" sz="3600" kern="1200" dirty="0">
            <a:latin typeface="NikoshBAN" panose="02000000000000000000" pitchFamily="2" charset="0"/>
            <a:cs typeface="NikoshBAN" panose="02000000000000000000" pitchFamily="2" charset="0"/>
          </a:endParaRPr>
        </a:p>
      </dsp:txBody>
      <dsp:txXfrm>
        <a:off x="4973744" y="1050502"/>
        <a:ext cx="1039746" cy="899502"/>
      </dsp:txXfrm>
    </dsp:sp>
    <dsp:sp modelId="{56E4718A-596F-4CA0-8DA7-B679609B9920}">
      <dsp:nvSpPr>
        <dsp:cNvPr id="0" name=""/>
        <dsp:cNvSpPr/>
      </dsp:nvSpPr>
      <dsp:spPr>
        <a:xfrm>
          <a:off x="4558417" y="3162960"/>
          <a:ext cx="716022" cy="61694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B77C0-8C33-4662-B04D-D0B6CD99771B}">
      <dsp:nvSpPr>
        <dsp:cNvPr id="0" name=""/>
        <dsp:cNvSpPr/>
      </dsp:nvSpPr>
      <dsp:spPr>
        <a:xfrm>
          <a:off x="4716013" y="2454372"/>
          <a:ext cx="1555208" cy="1345438"/>
        </a:xfrm>
        <a:prstGeom prst="hexagon">
          <a:avLst>
            <a:gd name="adj" fmla="val 28570"/>
            <a:gd name="vf" fmla="val 11547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NikoshBAN" panose="02000000000000000000" pitchFamily="2" charset="0"/>
              <a:cs typeface="NikoshBAN" panose="02000000000000000000" pitchFamily="2" charset="0"/>
            </a:rPr>
            <a:t>ধ</a:t>
          </a:r>
          <a:r>
            <a:rPr lang="bn-IN" sz="3600" kern="1200" dirty="0">
              <a:latin typeface="NikoshBAN" panose="02000000000000000000" pitchFamily="2" charset="0"/>
              <a:cs typeface="NikoshBAN" panose="02000000000000000000" pitchFamily="2" charset="0"/>
            </a:rPr>
            <a:t>্বনি </a:t>
          </a:r>
          <a:endParaRPr lang="en-US" sz="3600" kern="1200" dirty="0">
            <a:latin typeface="NikoshBAN" panose="02000000000000000000" pitchFamily="2" charset="0"/>
            <a:cs typeface="NikoshBAN" panose="02000000000000000000" pitchFamily="2" charset="0"/>
          </a:endParaRPr>
        </a:p>
      </dsp:txBody>
      <dsp:txXfrm>
        <a:off x="4973744" y="2677340"/>
        <a:ext cx="1039746" cy="899502"/>
      </dsp:txXfrm>
    </dsp:sp>
    <dsp:sp modelId="{63FD7153-704B-46DC-A193-FBAC4281FDA7}">
      <dsp:nvSpPr>
        <dsp:cNvPr id="0" name=""/>
        <dsp:cNvSpPr/>
      </dsp:nvSpPr>
      <dsp:spPr>
        <a:xfrm>
          <a:off x="3118425" y="3298105"/>
          <a:ext cx="716022" cy="61694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34D96-0DEE-4F32-A166-AAE7E30862B5}">
      <dsp:nvSpPr>
        <dsp:cNvPr id="0" name=""/>
        <dsp:cNvSpPr/>
      </dsp:nvSpPr>
      <dsp:spPr>
        <a:xfrm>
          <a:off x="3289706" y="3282832"/>
          <a:ext cx="1555208" cy="1345438"/>
        </a:xfrm>
        <a:prstGeom prst="hexagon">
          <a:avLst>
            <a:gd name="adj" fmla="val 28570"/>
            <a:gd name="vf" fmla="val 11547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bn-IN" sz="3600" kern="1200" dirty="0">
              <a:latin typeface="NikoshBAN" panose="02000000000000000000" pitchFamily="2" charset="0"/>
              <a:cs typeface="NikoshBAN" panose="02000000000000000000" pitchFamily="2" charset="0"/>
            </a:rPr>
            <a:t> শক্তিশালী</a:t>
          </a:r>
          <a:endParaRPr lang="en-US" sz="3600" kern="1200" dirty="0">
            <a:latin typeface="NikoshBAN" panose="02000000000000000000" pitchFamily="2" charset="0"/>
            <a:cs typeface="NikoshBAN" panose="02000000000000000000" pitchFamily="2" charset="0"/>
          </a:endParaRPr>
        </a:p>
      </dsp:txBody>
      <dsp:txXfrm>
        <a:off x="3547437" y="3505800"/>
        <a:ext cx="1039746" cy="899502"/>
      </dsp:txXfrm>
    </dsp:sp>
    <dsp:sp modelId="{B383CA38-BD52-4242-9E41-11308F57D67B}">
      <dsp:nvSpPr>
        <dsp:cNvPr id="0" name=""/>
        <dsp:cNvSpPr/>
      </dsp:nvSpPr>
      <dsp:spPr>
        <a:xfrm>
          <a:off x="2269086" y="2145203"/>
          <a:ext cx="716022" cy="61694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C0D9DB-9399-41D7-94CF-BCA289469EE1}">
      <dsp:nvSpPr>
        <dsp:cNvPr id="0" name=""/>
        <dsp:cNvSpPr/>
      </dsp:nvSpPr>
      <dsp:spPr>
        <a:xfrm>
          <a:off x="1856777" y="2455297"/>
          <a:ext cx="1555208" cy="1345438"/>
        </a:xfrm>
        <a:prstGeom prst="hexagon">
          <a:avLst>
            <a:gd name="adj" fmla="val 28570"/>
            <a:gd name="vf" fmla="val 11547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bn-IN" sz="3600" kern="1200" dirty="0">
              <a:latin typeface="NikoshBAN" panose="02000000000000000000" pitchFamily="2" charset="0"/>
              <a:cs typeface="NikoshBAN" panose="02000000000000000000" pitchFamily="2" charset="0"/>
            </a:rPr>
            <a:t> দুষ্টু</a:t>
          </a:r>
          <a:endParaRPr lang="en-US" sz="3600" kern="1200" dirty="0">
            <a:latin typeface="NikoshBAN" panose="02000000000000000000" pitchFamily="2" charset="0"/>
            <a:cs typeface="NikoshBAN" panose="02000000000000000000" pitchFamily="2" charset="0"/>
          </a:endParaRPr>
        </a:p>
      </dsp:txBody>
      <dsp:txXfrm>
        <a:off x="2114508" y="2678265"/>
        <a:ext cx="1039746" cy="899502"/>
      </dsp:txXfrm>
    </dsp:sp>
    <dsp:sp modelId="{B0F8D207-3F5C-4B42-8534-4CBCF3390917}">
      <dsp:nvSpPr>
        <dsp:cNvPr id="0" name=""/>
        <dsp:cNvSpPr/>
      </dsp:nvSpPr>
      <dsp:spPr>
        <a:xfrm>
          <a:off x="1856777" y="825683"/>
          <a:ext cx="1555208" cy="1345438"/>
        </a:xfrm>
        <a:prstGeom prst="hexagon">
          <a:avLst>
            <a:gd name="adj" fmla="val 28570"/>
            <a:gd name="vf" fmla="val 11547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bn-IN" sz="3600" kern="1200" dirty="0">
              <a:latin typeface="NikoshBAN" panose="02000000000000000000" pitchFamily="2" charset="0"/>
              <a:cs typeface="NikoshBAN" panose="02000000000000000000" pitchFamily="2" charset="0"/>
            </a:rPr>
            <a:t>লম্বা </a:t>
          </a:r>
          <a:endParaRPr lang="en-US" sz="3600" kern="1200" dirty="0">
            <a:latin typeface="NikoshBAN" panose="02000000000000000000" pitchFamily="2" charset="0"/>
            <a:cs typeface="NikoshBAN" panose="02000000000000000000" pitchFamily="2" charset="0"/>
          </a:endParaRPr>
        </a:p>
      </dsp:txBody>
      <dsp:txXfrm>
        <a:off x="2114508" y="1048651"/>
        <a:ext cx="1039746" cy="89950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2BDFB-7091-43F6-88C4-15FB92C65A2F}" type="datetimeFigureOut">
              <a:rPr lang="en-US" smtClean="0"/>
              <a:t>13-Oct-20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EC4F1-68BB-4DFF-839A-05A86EF98098}" type="slidenum">
              <a:rPr lang="en-US" smtClean="0"/>
              <a:t>‹#›</a:t>
            </a:fld>
            <a:endParaRPr lang="en-US"/>
          </a:p>
        </p:txBody>
      </p:sp>
    </p:spTree>
    <p:extLst>
      <p:ext uri="{BB962C8B-B14F-4D97-AF65-F5344CB8AC3E}">
        <p14:creationId xmlns:p14="http://schemas.microsoft.com/office/powerpoint/2010/main" val="133787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5174E-E1FB-4679-9CCB-A9F458C4F6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4EA806-EA5C-4944-9D48-867869830A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67E289-6F7F-4048-8B9F-BDF56A1CDFC4}"/>
              </a:ext>
            </a:extLst>
          </p:cNvPr>
          <p:cNvSpPr>
            <a:spLocks noGrp="1"/>
          </p:cNvSpPr>
          <p:nvPr>
            <p:ph type="dt" sz="half" idx="10"/>
          </p:nvPr>
        </p:nvSpPr>
        <p:spPr/>
        <p:txBody>
          <a:bodyPr/>
          <a:lstStyle/>
          <a:p>
            <a:fld id="{9260636C-44CB-44F5-8734-4A1D35FF1043}" type="datetimeFigureOut">
              <a:rPr lang="en-US" smtClean="0"/>
              <a:t>13-Oct-20</a:t>
            </a:fld>
            <a:endParaRPr lang="en-US"/>
          </a:p>
        </p:txBody>
      </p:sp>
      <p:sp>
        <p:nvSpPr>
          <p:cNvPr id="5" name="Footer Placeholder 4">
            <a:extLst>
              <a:ext uri="{FF2B5EF4-FFF2-40B4-BE49-F238E27FC236}">
                <a16:creationId xmlns:a16="http://schemas.microsoft.com/office/drawing/2014/main" id="{3DB8D99A-5CB0-4171-8A9B-AC2A1C773D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2B323-D5A3-4BD9-BF14-B481554D2911}"/>
              </a:ext>
            </a:extLst>
          </p:cNvPr>
          <p:cNvSpPr>
            <a:spLocks noGrp="1"/>
          </p:cNvSpPr>
          <p:nvPr>
            <p:ph type="sldNum" sz="quarter" idx="12"/>
          </p:nvPr>
        </p:nvSpPr>
        <p:spPr/>
        <p:txBody>
          <a:bodyPr/>
          <a:lstStyle/>
          <a:p>
            <a:fld id="{95B76816-882D-46BC-9829-5E0476C7B3AE}" type="slidenum">
              <a:rPr lang="en-US" smtClean="0"/>
              <a:t>‹#›</a:t>
            </a:fld>
            <a:endParaRPr lang="en-US"/>
          </a:p>
        </p:txBody>
      </p:sp>
    </p:spTree>
    <p:extLst>
      <p:ext uri="{BB962C8B-B14F-4D97-AF65-F5344CB8AC3E}">
        <p14:creationId xmlns:p14="http://schemas.microsoft.com/office/powerpoint/2010/main" val="350712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C9D4-2F8C-4AF8-996C-D552AB20CD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C8A6A-8191-4DBE-8FFD-BB13C30263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72C86-4B66-4ED0-A844-DF882ECF6385}"/>
              </a:ext>
            </a:extLst>
          </p:cNvPr>
          <p:cNvSpPr>
            <a:spLocks noGrp="1"/>
          </p:cNvSpPr>
          <p:nvPr>
            <p:ph type="dt" sz="half" idx="10"/>
          </p:nvPr>
        </p:nvSpPr>
        <p:spPr/>
        <p:txBody>
          <a:bodyPr/>
          <a:lstStyle/>
          <a:p>
            <a:fld id="{9260636C-44CB-44F5-8734-4A1D35FF1043}" type="datetimeFigureOut">
              <a:rPr lang="en-US" smtClean="0"/>
              <a:t>13-Oct-20</a:t>
            </a:fld>
            <a:endParaRPr lang="en-US"/>
          </a:p>
        </p:txBody>
      </p:sp>
      <p:sp>
        <p:nvSpPr>
          <p:cNvPr id="5" name="Footer Placeholder 4">
            <a:extLst>
              <a:ext uri="{FF2B5EF4-FFF2-40B4-BE49-F238E27FC236}">
                <a16:creationId xmlns:a16="http://schemas.microsoft.com/office/drawing/2014/main" id="{DCD06A02-8827-44CF-983B-5F262D8AE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DC958-25D9-47B0-AD54-A5BCA535C9FB}"/>
              </a:ext>
            </a:extLst>
          </p:cNvPr>
          <p:cNvSpPr>
            <a:spLocks noGrp="1"/>
          </p:cNvSpPr>
          <p:nvPr>
            <p:ph type="sldNum" sz="quarter" idx="12"/>
          </p:nvPr>
        </p:nvSpPr>
        <p:spPr/>
        <p:txBody>
          <a:bodyPr/>
          <a:lstStyle/>
          <a:p>
            <a:fld id="{95B76816-882D-46BC-9829-5E0476C7B3AE}" type="slidenum">
              <a:rPr lang="en-US" smtClean="0"/>
              <a:t>‹#›</a:t>
            </a:fld>
            <a:endParaRPr lang="en-US"/>
          </a:p>
        </p:txBody>
      </p:sp>
    </p:spTree>
    <p:extLst>
      <p:ext uri="{BB962C8B-B14F-4D97-AF65-F5344CB8AC3E}">
        <p14:creationId xmlns:p14="http://schemas.microsoft.com/office/powerpoint/2010/main" val="290356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8180A-42C5-4B41-9A9B-5803D5EC69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A1AA5C-0044-4F06-BC87-F295AFBE69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F28CC-307A-4FBD-8F10-F14E3AAD057A}"/>
              </a:ext>
            </a:extLst>
          </p:cNvPr>
          <p:cNvSpPr>
            <a:spLocks noGrp="1"/>
          </p:cNvSpPr>
          <p:nvPr>
            <p:ph type="dt" sz="half" idx="10"/>
          </p:nvPr>
        </p:nvSpPr>
        <p:spPr/>
        <p:txBody>
          <a:bodyPr/>
          <a:lstStyle/>
          <a:p>
            <a:fld id="{9260636C-44CB-44F5-8734-4A1D35FF1043}" type="datetimeFigureOut">
              <a:rPr lang="en-US" smtClean="0"/>
              <a:t>13-Oct-20</a:t>
            </a:fld>
            <a:endParaRPr lang="en-US"/>
          </a:p>
        </p:txBody>
      </p:sp>
      <p:sp>
        <p:nvSpPr>
          <p:cNvPr id="5" name="Footer Placeholder 4">
            <a:extLst>
              <a:ext uri="{FF2B5EF4-FFF2-40B4-BE49-F238E27FC236}">
                <a16:creationId xmlns:a16="http://schemas.microsoft.com/office/drawing/2014/main" id="{77CD0335-8986-4D3C-A069-0F34D47F85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051AE-CF1E-40D6-ABC3-911C0282B745}"/>
              </a:ext>
            </a:extLst>
          </p:cNvPr>
          <p:cNvSpPr>
            <a:spLocks noGrp="1"/>
          </p:cNvSpPr>
          <p:nvPr>
            <p:ph type="sldNum" sz="quarter" idx="12"/>
          </p:nvPr>
        </p:nvSpPr>
        <p:spPr/>
        <p:txBody>
          <a:bodyPr/>
          <a:lstStyle/>
          <a:p>
            <a:fld id="{95B76816-882D-46BC-9829-5E0476C7B3AE}" type="slidenum">
              <a:rPr lang="en-US" smtClean="0"/>
              <a:t>‹#›</a:t>
            </a:fld>
            <a:endParaRPr lang="en-US"/>
          </a:p>
        </p:txBody>
      </p:sp>
    </p:spTree>
    <p:extLst>
      <p:ext uri="{BB962C8B-B14F-4D97-AF65-F5344CB8AC3E}">
        <p14:creationId xmlns:p14="http://schemas.microsoft.com/office/powerpoint/2010/main" val="123770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9135F-0442-4220-B48A-FE5368A5FA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191CF6-F339-480D-AC6C-B10A41B1FA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6B4C26-5973-4751-BDDD-34BA815FC410}"/>
              </a:ext>
            </a:extLst>
          </p:cNvPr>
          <p:cNvSpPr>
            <a:spLocks noGrp="1"/>
          </p:cNvSpPr>
          <p:nvPr>
            <p:ph type="dt" sz="half" idx="10"/>
          </p:nvPr>
        </p:nvSpPr>
        <p:spPr/>
        <p:txBody>
          <a:bodyPr/>
          <a:lstStyle/>
          <a:p>
            <a:fld id="{9260636C-44CB-44F5-8734-4A1D35FF1043}" type="datetimeFigureOut">
              <a:rPr lang="en-US" smtClean="0"/>
              <a:t>13-Oct-20</a:t>
            </a:fld>
            <a:endParaRPr lang="en-US"/>
          </a:p>
        </p:txBody>
      </p:sp>
      <p:sp>
        <p:nvSpPr>
          <p:cNvPr id="5" name="Footer Placeholder 4">
            <a:extLst>
              <a:ext uri="{FF2B5EF4-FFF2-40B4-BE49-F238E27FC236}">
                <a16:creationId xmlns:a16="http://schemas.microsoft.com/office/drawing/2014/main" id="{6CB0AF44-A9EC-4B7E-B5DE-3A5383CF3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D972B-F0F8-423B-A472-469C042E2033}"/>
              </a:ext>
            </a:extLst>
          </p:cNvPr>
          <p:cNvSpPr>
            <a:spLocks noGrp="1"/>
          </p:cNvSpPr>
          <p:nvPr>
            <p:ph type="sldNum" sz="quarter" idx="12"/>
          </p:nvPr>
        </p:nvSpPr>
        <p:spPr/>
        <p:txBody>
          <a:bodyPr/>
          <a:lstStyle/>
          <a:p>
            <a:fld id="{95B76816-882D-46BC-9829-5E0476C7B3AE}" type="slidenum">
              <a:rPr lang="en-US" smtClean="0"/>
              <a:t>‹#›</a:t>
            </a:fld>
            <a:endParaRPr lang="en-US"/>
          </a:p>
        </p:txBody>
      </p:sp>
    </p:spTree>
    <p:extLst>
      <p:ext uri="{BB962C8B-B14F-4D97-AF65-F5344CB8AC3E}">
        <p14:creationId xmlns:p14="http://schemas.microsoft.com/office/powerpoint/2010/main" val="245273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BF9B-C38A-4605-98B1-379A7204A7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489C09-C5F0-462F-8B12-A28E0EB8A2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0FAEA1-EAD9-48DF-A9E5-B174059D4C4A}"/>
              </a:ext>
            </a:extLst>
          </p:cNvPr>
          <p:cNvSpPr>
            <a:spLocks noGrp="1"/>
          </p:cNvSpPr>
          <p:nvPr>
            <p:ph type="dt" sz="half" idx="10"/>
          </p:nvPr>
        </p:nvSpPr>
        <p:spPr/>
        <p:txBody>
          <a:bodyPr/>
          <a:lstStyle/>
          <a:p>
            <a:fld id="{9260636C-44CB-44F5-8734-4A1D35FF1043}" type="datetimeFigureOut">
              <a:rPr lang="en-US" smtClean="0"/>
              <a:t>13-Oct-20</a:t>
            </a:fld>
            <a:endParaRPr lang="en-US"/>
          </a:p>
        </p:txBody>
      </p:sp>
      <p:sp>
        <p:nvSpPr>
          <p:cNvPr id="5" name="Footer Placeholder 4">
            <a:extLst>
              <a:ext uri="{FF2B5EF4-FFF2-40B4-BE49-F238E27FC236}">
                <a16:creationId xmlns:a16="http://schemas.microsoft.com/office/drawing/2014/main" id="{AD16EEA5-EE62-491C-AC47-9AC9C2E14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2709B-F802-48AF-AAB9-42D4574C1599}"/>
              </a:ext>
            </a:extLst>
          </p:cNvPr>
          <p:cNvSpPr>
            <a:spLocks noGrp="1"/>
          </p:cNvSpPr>
          <p:nvPr>
            <p:ph type="sldNum" sz="quarter" idx="12"/>
          </p:nvPr>
        </p:nvSpPr>
        <p:spPr/>
        <p:txBody>
          <a:bodyPr/>
          <a:lstStyle/>
          <a:p>
            <a:fld id="{95B76816-882D-46BC-9829-5E0476C7B3AE}" type="slidenum">
              <a:rPr lang="en-US" smtClean="0"/>
              <a:t>‹#›</a:t>
            </a:fld>
            <a:endParaRPr lang="en-US"/>
          </a:p>
        </p:txBody>
      </p:sp>
    </p:spTree>
    <p:extLst>
      <p:ext uri="{BB962C8B-B14F-4D97-AF65-F5344CB8AC3E}">
        <p14:creationId xmlns:p14="http://schemas.microsoft.com/office/powerpoint/2010/main" val="165113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EB8A-3345-4E82-92FE-7340E3D735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41B98F-2EB7-4077-999D-A33CF0B621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04B78D-0367-49F3-8925-2027C606B0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68A9C5-F945-4312-A9FC-2F6E3FC2D13C}"/>
              </a:ext>
            </a:extLst>
          </p:cNvPr>
          <p:cNvSpPr>
            <a:spLocks noGrp="1"/>
          </p:cNvSpPr>
          <p:nvPr>
            <p:ph type="dt" sz="half" idx="10"/>
          </p:nvPr>
        </p:nvSpPr>
        <p:spPr/>
        <p:txBody>
          <a:bodyPr/>
          <a:lstStyle/>
          <a:p>
            <a:fld id="{9260636C-44CB-44F5-8734-4A1D35FF1043}" type="datetimeFigureOut">
              <a:rPr lang="en-US" smtClean="0"/>
              <a:t>13-Oct-20</a:t>
            </a:fld>
            <a:endParaRPr lang="en-US"/>
          </a:p>
        </p:txBody>
      </p:sp>
      <p:sp>
        <p:nvSpPr>
          <p:cNvPr id="6" name="Footer Placeholder 5">
            <a:extLst>
              <a:ext uri="{FF2B5EF4-FFF2-40B4-BE49-F238E27FC236}">
                <a16:creationId xmlns:a16="http://schemas.microsoft.com/office/drawing/2014/main" id="{FDA51D19-18FB-42A7-A4C4-F034422DE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E533F5-A412-4F6F-9D0E-9F4F71610E66}"/>
              </a:ext>
            </a:extLst>
          </p:cNvPr>
          <p:cNvSpPr>
            <a:spLocks noGrp="1"/>
          </p:cNvSpPr>
          <p:nvPr>
            <p:ph type="sldNum" sz="quarter" idx="12"/>
          </p:nvPr>
        </p:nvSpPr>
        <p:spPr/>
        <p:txBody>
          <a:bodyPr/>
          <a:lstStyle/>
          <a:p>
            <a:fld id="{95B76816-882D-46BC-9829-5E0476C7B3AE}" type="slidenum">
              <a:rPr lang="en-US" smtClean="0"/>
              <a:t>‹#›</a:t>
            </a:fld>
            <a:endParaRPr lang="en-US"/>
          </a:p>
        </p:txBody>
      </p:sp>
    </p:spTree>
    <p:extLst>
      <p:ext uri="{BB962C8B-B14F-4D97-AF65-F5344CB8AC3E}">
        <p14:creationId xmlns:p14="http://schemas.microsoft.com/office/powerpoint/2010/main" val="700802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34C3-CE80-4E2C-AC92-4826AEF567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650B70-B6F1-4FD1-BE30-148A5BAC23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0CFA09-9BC5-43F8-B09B-05F35C9BFA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BA205B-C167-4C4D-B536-698376D0C9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1C5BE-473D-4D37-9A55-381ECD513D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740DFC-6675-4E8C-B1F1-752CB54A112E}"/>
              </a:ext>
            </a:extLst>
          </p:cNvPr>
          <p:cNvSpPr>
            <a:spLocks noGrp="1"/>
          </p:cNvSpPr>
          <p:nvPr>
            <p:ph type="dt" sz="half" idx="10"/>
          </p:nvPr>
        </p:nvSpPr>
        <p:spPr/>
        <p:txBody>
          <a:bodyPr/>
          <a:lstStyle/>
          <a:p>
            <a:fld id="{9260636C-44CB-44F5-8734-4A1D35FF1043}" type="datetimeFigureOut">
              <a:rPr lang="en-US" smtClean="0"/>
              <a:t>13-Oct-20</a:t>
            </a:fld>
            <a:endParaRPr lang="en-US"/>
          </a:p>
        </p:txBody>
      </p:sp>
      <p:sp>
        <p:nvSpPr>
          <p:cNvPr id="8" name="Footer Placeholder 7">
            <a:extLst>
              <a:ext uri="{FF2B5EF4-FFF2-40B4-BE49-F238E27FC236}">
                <a16:creationId xmlns:a16="http://schemas.microsoft.com/office/drawing/2014/main" id="{EA71CD8C-FF43-455D-8729-62DFC76410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D6BB68-7EFF-43FD-8BCC-617B06DAE74B}"/>
              </a:ext>
            </a:extLst>
          </p:cNvPr>
          <p:cNvSpPr>
            <a:spLocks noGrp="1"/>
          </p:cNvSpPr>
          <p:nvPr>
            <p:ph type="sldNum" sz="quarter" idx="12"/>
          </p:nvPr>
        </p:nvSpPr>
        <p:spPr/>
        <p:txBody>
          <a:bodyPr/>
          <a:lstStyle/>
          <a:p>
            <a:fld id="{95B76816-882D-46BC-9829-5E0476C7B3AE}" type="slidenum">
              <a:rPr lang="en-US" smtClean="0"/>
              <a:t>‹#›</a:t>
            </a:fld>
            <a:endParaRPr lang="en-US"/>
          </a:p>
        </p:txBody>
      </p:sp>
    </p:spTree>
    <p:extLst>
      <p:ext uri="{BB962C8B-B14F-4D97-AF65-F5344CB8AC3E}">
        <p14:creationId xmlns:p14="http://schemas.microsoft.com/office/powerpoint/2010/main" val="150024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A13D-0A00-4A24-A30B-DBE9F6F2D5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C8F608-D2DC-4025-B307-90EB1869AB38}"/>
              </a:ext>
            </a:extLst>
          </p:cNvPr>
          <p:cNvSpPr>
            <a:spLocks noGrp="1"/>
          </p:cNvSpPr>
          <p:nvPr>
            <p:ph type="dt" sz="half" idx="10"/>
          </p:nvPr>
        </p:nvSpPr>
        <p:spPr/>
        <p:txBody>
          <a:bodyPr/>
          <a:lstStyle/>
          <a:p>
            <a:fld id="{9260636C-44CB-44F5-8734-4A1D35FF1043}" type="datetimeFigureOut">
              <a:rPr lang="en-US" smtClean="0"/>
              <a:t>13-Oct-20</a:t>
            </a:fld>
            <a:endParaRPr lang="en-US"/>
          </a:p>
        </p:txBody>
      </p:sp>
      <p:sp>
        <p:nvSpPr>
          <p:cNvPr id="4" name="Footer Placeholder 3">
            <a:extLst>
              <a:ext uri="{FF2B5EF4-FFF2-40B4-BE49-F238E27FC236}">
                <a16:creationId xmlns:a16="http://schemas.microsoft.com/office/drawing/2014/main" id="{9B32E600-86B4-407C-82ED-3C9576721D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F0A3FA-98BC-4B8F-ADAB-82F9D4132839}"/>
              </a:ext>
            </a:extLst>
          </p:cNvPr>
          <p:cNvSpPr>
            <a:spLocks noGrp="1"/>
          </p:cNvSpPr>
          <p:nvPr>
            <p:ph type="sldNum" sz="quarter" idx="12"/>
          </p:nvPr>
        </p:nvSpPr>
        <p:spPr/>
        <p:txBody>
          <a:bodyPr/>
          <a:lstStyle/>
          <a:p>
            <a:fld id="{95B76816-882D-46BC-9829-5E0476C7B3AE}" type="slidenum">
              <a:rPr lang="en-US" smtClean="0"/>
              <a:t>‹#›</a:t>
            </a:fld>
            <a:endParaRPr lang="en-US"/>
          </a:p>
        </p:txBody>
      </p:sp>
    </p:spTree>
    <p:extLst>
      <p:ext uri="{BB962C8B-B14F-4D97-AF65-F5344CB8AC3E}">
        <p14:creationId xmlns:p14="http://schemas.microsoft.com/office/powerpoint/2010/main" val="206851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E66991-E793-44E4-81C1-8BCA9998F8F4}"/>
              </a:ext>
            </a:extLst>
          </p:cNvPr>
          <p:cNvSpPr>
            <a:spLocks noGrp="1"/>
          </p:cNvSpPr>
          <p:nvPr>
            <p:ph type="dt" sz="half" idx="10"/>
          </p:nvPr>
        </p:nvSpPr>
        <p:spPr/>
        <p:txBody>
          <a:bodyPr/>
          <a:lstStyle/>
          <a:p>
            <a:fld id="{9260636C-44CB-44F5-8734-4A1D35FF1043}" type="datetimeFigureOut">
              <a:rPr lang="en-US" smtClean="0"/>
              <a:t>13-Oct-20</a:t>
            </a:fld>
            <a:endParaRPr lang="en-US"/>
          </a:p>
        </p:txBody>
      </p:sp>
      <p:sp>
        <p:nvSpPr>
          <p:cNvPr id="3" name="Footer Placeholder 2">
            <a:extLst>
              <a:ext uri="{FF2B5EF4-FFF2-40B4-BE49-F238E27FC236}">
                <a16:creationId xmlns:a16="http://schemas.microsoft.com/office/drawing/2014/main" id="{DF5B43B7-3E90-4B1E-B48B-05CBBB37F3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2769AE-7C0D-42C2-98C5-428DC274579F}"/>
              </a:ext>
            </a:extLst>
          </p:cNvPr>
          <p:cNvSpPr>
            <a:spLocks noGrp="1"/>
          </p:cNvSpPr>
          <p:nvPr>
            <p:ph type="sldNum" sz="quarter" idx="12"/>
          </p:nvPr>
        </p:nvSpPr>
        <p:spPr/>
        <p:txBody>
          <a:bodyPr/>
          <a:lstStyle/>
          <a:p>
            <a:fld id="{95B76816-882D-46BC-9829-5E0476C7B3AE}" type="slidenum">
              <a:rPr lang="en-US" smtClean="0"/>
              <a:t>‹#›</a:t>
            </a:fld>
            <a:endParaRPr lang="en-US"/>
          </a:p>
        </p:txBody>
      </p:sp>
    </p:spTree>
    <p:extLst>
      <p:ext uri="{BB962C8B-B14F-4D97-AF65-F5344CB8AC3E}">
        <p14:creationId xmlns:p14="http://schemas.microsoft.com/office/powerpoint/2010/main" val="3260777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405A-53EB-4B74-8CC9-D86F15181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D9E932-7059-4EA4-809A-66567C89DD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996E11-802D-4E8C-BFEB-441468589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4F01F-4556-409F-8F3B-C2FFF28B5216}"/>
              </a:ext>
            </a:extLst>
          </p:cNvPr>
          <p:cNvSpPr>
            <a:spLocks noGrp="1"/>
          </p:cNvSpPr>
          <p:nvPr>
            <p:ph type="dt" sz="half" idx="10"/>
          </p:nvPr>
        </p:nvSpPr>
        <p:spPr/>
        <p:txBody>
          <a:bodyPr/>
          <a:lstStyle/>
          <a:p>
            <a:fld id="{9260636C-44CB-44F5-8734-4A1D35FF1043}" type="datetimeFigureOut">
              <a:rPr lang="en-US" smtClean="0"/>
              <a:t>13-Oct-20</a:t>
            </a:fld>
            <a:endParaRPr lang="en-US"/>
          </a:p>
        </p:txBody>
      </p:sp>
      <p:sp>
        <p:nvSpPr>
          <p:cNvPr id="6" name="Footer Placeholder 5">
            <a:extLst>
              <a:ext uri="{FF2B5EF4-FFF2-40B4-BE49-F238E27FC236}">
                <a16:creationId xmlns:a16="http://schemas.microsoft.com/office/drawing/2014/main" id="{89E22664-5FF8-4677-AA1E-3812D978C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CEA143-F73B-428F-973E-A2730A5D5F5A}"/>
              </a:ext>
            </a:extLst>
          </p:cNvPr>
          <p:cNvSpPr>
            <a:spLocks noGrp="1"/>
          </p:cNvSpPr>
          <p:nvPr>
            <p:ph type="sldNum" sz="quarter" idx="12"/>
          </p:nvPr>
        </p:nvSpPr>
        <p:spPr/>
        <p:txBody>
          <a:bodyPr/>
          <a:lstStyle/>
          <a:p>
            <a:fld id="{95B76816-882D-46BC-9829-5E0476C7B3AE}" type="slidenum">
              <a:rPr lang="en-US" smtClean="0"/>
              <a:t>‹#›</a:t>
            </a:fld>
            <a:endParaRPr lang="en-US"/>
          </a:p>
        </p:txBody>
      </p:sp>
    </p:spTree>
    <p:extLst>
      <p:ext uri="{BB962C8B-B14F-4D97-AF65-F5344CB8AC3E}">
        <p14:creationId xmlns:p14="http://schemas.microsoft.com/office/powerpoint/2010/main" val="225303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A351-DB9B-4A5D-8DD0-5305D11D33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79AF5A-AD4F-4611-A490-CBA96F956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9B7E67-1185-4572-8FCB-A6FB138FD8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220513-828A-4D6D-9552-6BF824423B6C}"/>
              </a:ext>
            </a:extLst>
          </p:cNvPr>
          <p:cNvSpPr>
            <a:spLocks noGrp="1"/>
          </p:cNvSpPr>
          <p:nvPr>
            <p:ph type="dt" sz="half" idx="10"/>
          </p:nvPr>
        </p:nvSpPr>
        <p:spPr/>
        <p:txBody>
          <a:bodyPr/>
          <a:lstStyle/>
          <a:p>
            <a:fld id="{9260636C-44CB-44F5-8734-4A1D35FF1043}" type="datetimeFigureOut">
              <a:rPr lang="en-US" smtClean="0"/>
              <a:t>13-Oct-20</a:t>
            </a:fld>
            <a:endParaRPr lang="en-US"/>
          </a:p>
        </p:txBody>
      </p:sp>
      <p:sp>
        <p:nvSpPr>
          <p:cNvPr id="6" name="Footer Placeholder 5">
            <a:extLst>
              <a:ext uri="{FF2B5EF4-FFF2-40B4-BE49-F238E27FC236}">
                <a16:creationId xmlns:a16="http://schemas.microsoft.com/office/drawing/2014/main" id="{632E218B-5A82-4320-B351-25DC410F8F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096CAC-DE45-47F3-BB15-41EBBF286B49}"/>
              </a:ext>
            </a:extLst>
          </p:cNvPr>
          <p:cNvSpPr>
            <a:spLocks noGrp="1"/>
          </p:cNvSpPr>
          <p:nvPr>
            <p:ph type="sldNum" sz="quarter" idx="12"/>
          </p:nvPr>
        </p:nvSpPr>
        <p:spPr/>
        <p:txBody>
          <a:bodyPr/>
          <a:lstStyle/>
          <a:p>
            <a:fld id="{95B76816-882D-46BC-9829-5E0476C7B3AE}" type="slidenum">
              <a:rPr lang="en-US" smtClean="0"/>
              <a:t>‹#›</a:t>
            </a:fld>
            <a:endParaRPr lang="en-US"/>
          </a:p>
        </p:txBody>
      </p:sp>
    </p:spTree>
    <p:extLst>
      <p:ext uri="{BB962C8B-B14F-4D97-AF65-F5344CB8AC3E}">
        <p14:creationId xmlns:p14="http://schemas.microsoft.com/office/powerpoint/2010/main" val="374167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DA38C8-512A-4668-A6A5-A98F1235E0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40FF8C-BA3E-4ADE-9C07-97B344C641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DBDDE0-FA48-4075-999A-D06A4FD2C1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0636C-44CB-44F5-8734-4A1D35FF1043}" type="datetimeFigureOut">
              <a:rPr lang="en-US" smtClean="0"/>
              <a:t>13-Oct-20</a:t>
            </a:fld>
            <a:endParaRPr lang="en-US"/>
          </a:p>
        </p:txBody>
      </p:sp>
      <p:sp>
        <p:nvSpPr>
          <p:cNvPr id="5" name="Footer Placeholder 4">
            <a:extLst>
              <a:ext uri="{FF2B5EF4-FFF2-40B4-BE49-F238E27FC236}">
                <a16:creationId xmlns:a16="http://schemas.microsoft.com/office/drawing/2014/main" id="{5EAFE522-2D38-40BF-9FF3-D5281CAE9F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24E152-3456-44D1-9B16-4971925CA0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76816-882D-46BC-9829-5E0476C7B3AE}" type="slidenum">
              <a:rPr lang="en-US" smtClean="0"/>
              <a:t>‹#›</a:t>
            </a:fld>
            <a:endParaRPr lang="en-US"/>
          </a:p>
        </p:txBody>
      </p:sp>
    </p:spTree>
    <p:extLst>
      <p:ext uri="{BB962C8B-B14F-4D97-AF65-F5344CB8AC3E}">
        <p14:creationId xmlns:p14="http://schemas.microsoft.com/office/powerpoint/2010/main" val="4237304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CAE8214-2C11-4AFA-B2DC-1680F63D6316}"/>
              </a:ext>
            </a:extLst>
          </p:cNvPr>
          <p:cNvGrpSpPr/>
          <p:nvPr/>
        </p:nvGrpSpPr>
        <p:grpSpPr>
          <a:xfrm>
            <a:off x="0" y="0"/>
            <a:ext cx="12192000" cy="6873240"/>
            <a:chOff x="0" y="0"/>
            <a:chExt cx="12192000" cy="6873240"/>
          </a:xfrm>
        </p:grpSpPr>
        <p:pic>
          <p:nvPicPr>
            <p:cNvPr id="5" name="Picture 4">
              <a:extLst>
                <a:ext uri="{FF2B5EF4-FFF2-40B4-BE49-F238E27FC236}">
                  <a16:creationId xmlns:a16="http://schemas.microsoft.com/office/drawing/2014/main" id="{E443B488-8AA6-4FE5-ACCF-FCB90D085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79"/>
              <a:ext cx="12192000" cy="6847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4D6ED266-C233-4915-8E16-F1BAAC7C5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49194" cy="1871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81EBB117-0EE0-4733-B8BB-BAB1D9E7C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4505" y="4704036"/>
              <a:ext cx="252749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B5889274-16D8-453B-8404-C9B2D55047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2806" y="10839"/>
              <a:ext cx="2049194" cy="1871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3" name="Oval 12">
            <a:extLst>
              <a:ext uri="{FF2B5EF4-FFF2-40B4-BE49-F238E27FC236}">
                <a16:creationId xmlns:a16="http://schemas.microsoft.com/office/drawing/2014/main" id="{CEAA0260-B756-4701-855C-A1A42DC56FB8}"/>
              </a:ext>
            </a:extLst>
          </p:cNvPr>
          <p:cNvSpPr/>
          <p:nvPr/>
        </p:nvSpPr>
        <p:spPr>
          <a:xfrm>
            <a:off x="3507544" y="1908378"/>
            <a:ext cx="5176911" cy="3041243"/>
          </a:xfrm>
          <a:prstGeom prst="ellipse">
            <a:avLst/>
          </a:prstGeom>
          <a:solidFill>
            <a:schemeClr val="bg1"/>
          </a:solidFill>
          <a:ln w="28575">
            <a:prstDash val="sysDot"/>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err="1">
                <a:solidFill>
                  <a:srgbClr val="002060"/>
                </a:solidFill>
                <a:latin typeface="NikoshBAN" panose="02000000000000000000" pitchFamily="2" charset="0"/>
                <a:cs typeface="NikoshBAN" panose="02000000000000000000" pitchFamily="2" charset="0"/>
              </a:rPr>
              <a:t>স্বাগত</a:t>
            </a:r>
            <a:r>
              <a:rPr lang="bn-IN" sz="11500" b="1" dirty="0">
                <a:solidFill>
                  <a:srgbClr val="002060"/>
                </a:solidFill>
                <a:latin typeface="NikoshBAN" panose="02000000000000000000" pitchFamily="2" charset="0"/>
                <a:cs typeface="NikoshBAN" panose="02000000000000000000" pitchFamily="2" charset="0"/>
              </a:rPr>
              <a:t>ম</a:t>
            </a:r>
            <a:endParaRPr lang="en-US" sz="115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5085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A533A0-7889-491D-B01D-E09C373FC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0" y="-1"/>
            <a:ext cx="12187310" cy="6861809"/>
          </a:xfrm>
          <a:prstGeom prst="rect">
            <a:avLst/>
          </a:prstGeom>
        </p:spPr>
      </p:pic>
      <p:sp>
        <p:nvSpPr>
          <p:cNvPr id="2" name="Flowchart: Terminator 1">
            <a:extLst>
              <a:ext uri="{FF2B5EF4-FFF2-40B4-BE49-F238E27FC236}">
                <a16:creationId xmlns:a16="http://schemas.microsoft.com/office/drawing/2014/main" id="{2379C82F-DCBE-4E8E-8F14-A6A5260CBAB7}"/>
              </a:ext>
            </a:extLst>
          </p:cNvPr>
          <p:cNvSpPr/>
          <p:nvPr/>
        </p:nvSpPr>
        <p:spPr>
          <a:xfrm>
            <a:off x="4372707" y="422030"/>
            <a:ext cx="3446585" cy="886265"/>
          </a:xfrm>
          <a:prstGeom prst="flowChartTermina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NikoshBAN" panose="02000000000000000000" pitchFamily="2" charset="0"/>
                <a:cs typeface="NikoshBAN" panose="02000000000000000000" pitchFamily="2" charset="0"/>
              </a:rPr>
              <a:t>নতুন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শব্দ</a:t>
            </a:r>
            <a:endParaRPr lang="en-US" sz="4400" dirty="0">
              <a:latin typeface="NikoshBAN" panose="02000000000000000000" pitchFamily="2" charset="0"/>
              <a:cs typeface="NikoshBAN" panose="02000000000000000000" pitchFamily="2" charset="0"/>
            </a:endParaRPr>
          </a:p>
        </p:txBody>
      </p:sp>
      <p:sp>
        <p:nvSpPr>
          <p:cNvPr id="4" name="Arrow: Striped Right 3">
            <a:extLst>
              <a:ext uri="{FF2B5EF4-FFF2-40B4-BE49-F238E27FC236}">
                <a16:creationId xmlns:a16="http://schemas.microsoft.com/office/drawing/2014/main" id="{E161BDCD-469A-4444-BF6D-4D9117864FD3}"/>
              </a:ext>
            </a:extLst>
          </p:cNvPr>
          <p:cNvSpPr/>
          <p:nvPr/>
        </p:nvSpPr>
        <p:spPr>
          <a:xfrm>
            <a:off x="478301" y="1871002"/>
            <a:ext cx="2658793" cy="1913207"/>
          </a:xfrm>
          <a:prstGeom prst="strip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NikoshBAN" panose="02000000000000000000" pitchFamily="2" charset="0"/>
                <a:cs typeface="NikoshBAN" panose="02000000000000000000" pitchFamily="2" charset="0"/>
              </a:rPr>
              <a:t>আস্তানা</a:t>
            </a:r>
            <a:endParaRPr lang="bn-IN" sz="4000" b="1" dirty="0">
              <a:solidFill>
                <a:schemeClr val="tx1"/>
              </a:solidFill>
              <a:latin typeface="NikoshBAN" panose="02000000000000000000" pitchFamily="2" charset="0"/>
              <a:cs typeface="NikoshBAN" panose="02000000000000000000" pitchFamily="2" charset="0"/>
            </a:endParaRPr>
          </a:p>
        </p:txBody>
      </p:sp>
      <p:sp>
        <p:nvSpPr>
          <p:cNvPr id="5" name="Thought Bubble: Cloud 4">
            <a:extLst>
              <a:ext uri="{FF2B5EF4-FFF2-40B4-BE49-F238E27FC236}">
                <a16:creationId xmlns:a16="http://schemas.microsoft.com/office/drawing/2014/main" id="{8CA824A2-600C-45D0-99AF-438B4C2898C5}"/>
              </a:ext>
            </a:extLst>
          </p:cNvPr>
          <p:cNvSpPr/>
          <p:nvPr/>
        </p:nvSpPr>
        <p:spPr>
          <a:xfrm>
            <a:off x="7371469" y="1772527"/>
            <a:ext cx="3570851" cy="1913207"/>
          </a:xfrm>
          <a:prstGeom prst="cloud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NikoshBAN" panose="02000000000000000000" pitchFamily="2" charset="0"/>
                <a:cs typeface="NikoshBAN" panose="02000000000000000000" pitchFamily="2" charset="0"/>
              </a:rPr>
              <a:t>বসবাসের</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জায়গা</a:t>
            </a:r>
            <a:endParaRPr lang="en-US" sz="4000" b="1" dirty="0">
              <a:solidFill>
                <a:schemeClr val="tx1"/>
              </a:solidFill>
              <a:latin typeface="NikoshBAN" panose="02000000000000000000" pitchFamily="2" charset="0"/>
              <a:cs typeface="NikoshBAN" panose="02000000000000000000" pitchFamily="2" charset="0"/>
            </a:endParaRPr>
          </a:p>
        </p:txBody>
      </p:sp>
      <p:sp>
        <p:nvSpPr>
          <p:cNvPr id="6" name="Flowchart: Terminator 5">
            <a:extLst>
              <a:ext uri="{FF2B5EF4-FFF2-40B4-BE49-F238E27FC236}">
                <a16:creationId xmlns:a16="http://schemas.microsoft.com/office/drawing/2014/main" id="{06C2011D-6985-41D2-A63A-6DD2C43CE73F}"/>
              </a:ext>
            </a:extLst>
          </p:cNvPr>
          <p:cNvSpPr/>
          <p:nvPr/>
        </p:nvSpPr>
        <p:spPr>
          <a:xfrm>
            <a:off x="1263746" y="4429710"/>
            <a:ext cx="9664505" cy="1688122"/>
          </a:xfrm>
          <a:prstGeom prst="flowChartTerminator">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NikoshBAN" panose="02000000000000000000" pitchFamily="2" charset="0"/>
                <a:cs typeface="NikoshBAN" panose="02000000000000000000" pitchFamily="2" charset="0"/>
              </a:rPr>
              <a:t>শিয়াল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ভয়ে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ভয়ে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হাজির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আস্তানায়</a:t>
            </a:r>
            <a:r>
              <a:rPr lang="bn-IN" sz="4000" dirty="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546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1AB61E-EC9C-4ADA-AC34-7DDEE02E9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7610"/>
          </a:xfrm>
          <a:prstGeom prst="rect">
            <a:avLst/>
          </a:prstGeom>
        </p:spPr>
      </p:pic>
      <p:sp>
        <p:nvSpPr>
          <p:cNvPr id="3" name="Arrow: Striped Right 2">
            <a:extLst>
              <a:ext uri="{FF2B5EF4-FFF2-40B4-BE49-F238E27FC236}">
                <a16:creationId xmlns:a16="http://schemas.microsoft.com/office/drawing/2014/main" id="{DF3E5949-E397-4FAB-80C7-D518B680428A}"/>
              </a:ext>
            </a:extLst>
          </p:cNvPr>
          <p:cNvSpPr/>
          <p:nvPr/>
        </p:nvSpPr>
        <p:spPr>
          <a:xfrm>
            <a:off x="436097" y="1237956"/>
            <a:ext cx="2518117" cy="1716259"/>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NikoshBAN" panose="02000000000000000000" pitchFamily="2" charset="0"/>
                <a:cs typeface="NikoshBAN" panose="02000000000000000000" pitchFamily="2" charset="0"/>
              </a:rPr>
              <a:t>উদগ্রীব</a:t>
            </a:r>
            <a:endParaRPr lang="en-US" sz="4000" b="1" dirty="0">
              <a:solidFill>
                <a:schemeClr val="tx1"/>
              </a:solidFill>
              <a:latin typeface="NikoshBAN" panose="02000000000000000000" pitchFamily="2" charset="0"/>
              <a:cs typeface="NikoshBAN" panose="02000000000000000000" pitchFamily="2" charset="0"/>
            </a:endParaRPr>
          </a:p>
        </p:txBody>
      </p:sp>
      <p:sp>
        <p:nvSpPr>
          <p:cNvPr id="4" name="Thought Bubble: Cloud 3">
            <a:extLst>
              <a:ext uri="{FF2B5EF4-FFF2-40B4-BE49-F238E27FC236}">
                <a16:creationId xmlns:a16="http://schemas.microsoft.com/office/drawing/2014/main" id="{AF612418-2FE0-4159-9C07-446FFDCB044F}"/>
              </a:ext>
            </a:extLst>
          </p:cNvPr>
          <p:cNvSpPr/>
          <p:nvPr/>
        </p:nvSpPr>
        <p:spPr>
          <a:xfrm>
            <a:off x="7421881" y="886265"/>
            <a:ext cx="4001084" cy="2067949"/>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NikoshBAN" panose="02000000000000000000" pitchFamily="2" charset="0"/>
                <a:cs typeface="NikoshBAN" panose="02000000000000000000" pitchFamily="2" charset="0"/>
              </a:rPr>
              <a:t>খুব</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আগ্রহী</a:t>
            </a:r>
            <a:r>
              <a:rPr lang="bn-IN" sz="4000" b="1" dirty="0">
                <a:solidFill>
                  <a:schemeClr val="tx1"/>
                </a:solidFill>
                <a:latin typeface="NikoshBAN" panose="02000000000000000000" pitchFamily="2" charset="0"/>
                <a:cs typeface="NikoshBAN" panose="02000000000000000000" pitchFamily="2" charset="0"/>
              </a:rPr>
              <a:t> </a:t>
            </a:r>
            <a:r>
              <a:rPr lang="bn-IN" sz="4000" dirty="0">
                <a:solidFill>
                  <a:schemeClr val="tx1"/>
                </a:solidFill>
                <a:latin typeface="NikoshBAN" panose="02000000000000000000" pitchFamily="2" charset="0"/>
                <a:cs typeface="NikoshBAN" panose="02000000000000000000" pitchFamily="2" charset="0"/>
              </a:rPr>
              <a:t>      </a:t>
            </a:r>
            <a:endParaRPr lang="en-US" sz="4000" dirty="0">
              <a:solidFill>
                <a:schemeClr val="tx1"/>
              </a:solidFill>
              <a:latin typeface="NikoshBAN" panose="02000000000000000000" pitchFamily="2" charset="0"/>
              <a:cs typeface="NikoshBAN" panose="02000000000000000000" pitchFamily="2" charset="0"/>
            </a:endParaRPr>
          </a:p>
        </p:txBody>
      </p:sp>
      <p:sp>
        <p:nvSpPr>
          <p:cNvPr id="5" name="Flowchart: Terminator 4">
            <a:extLst>
              <a:ext uri="{FF2B5EF4-FFF2-40B4-BE49-F238E27FC236}">
                <a16:creationId xmlns:a16="http://schemas.microsoft.com/office/drawing/2014/main" id="{030B4F27-7A95-4359-BF22-BFE0A0F4AE3D}"/>
              </a:ext>
            </a:extLst>
          </p:cNvPr>
          <p:cNvSpPr/>
          <p:nvPr/>
        </p:nvSpPr>
        <p:spPr>
          <a:xfrm>
            <a:off x="1584959" y="4147626"/>
            <a:ext cx="9383150" cy="1596682"/>
          </a:xfrm>
          <a:prstGeom prst="flowChartTerminato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NikoshBAN" panose="02000000000000000000" pitchFamily="2" charset="0"/>
                <a:cs typeface="NikoshBAN" panose="02000000000000000000" pitchFamily="2" charset="0"/>
              </a:rPr>
              <a:t>করোনার</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ভ্যাকসিনের</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জন্য</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আমরা</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উদগ্রীব</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হয়ে</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আছি</a:t>
            </a:r>
            <a:r>
              <a:rPr lang="bn-IN" sz="4000" b="1" dirty="0">
                <a:solidFill>
                  <a:schemeClr val="tx1"/>
                </a:solidFill>
                <a:latin typeface="NikoshBAN" panose="02000000000000000000" pitchFamily="2" charset="0"/>
                <a:cs typeface="NikoshBAN" panose="02000000000000000000" pitchFamily="2" charset="0"/>
              </a:rPr>
              <a:t>। </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8816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06AF1E3-3709-4569-B702-A0F99D68C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354"/>
          </a:xfrm>
          <a:prstGeom prst="rect">
            <a:avLst/>
          </a:prstGeom>
        </p:spPr>
      </p:pic>
      <p:sp>
        <p:nvSpPr>
          <p:cNvPr id="2" name="Flowchart: Terminator 1">
            <a:extLst>
              <a:ext uri="{FF2B5EF4-FFF2-40B4-BE49-F238E27FC236}">
                <a16:creationId xmlns:a16="http://schemas.microsoft.com/office/drawing/2014/main" id="{157B53FF-6D6E-4065-8540-576848D5A60E}"/>
              </a:ext>
            </a:extLst>
          </p:cNvPr>
          <p:cNvSpPr/>
          <p:nvPr/>
        </p:nvSpPr>
        <p:spPr>
          <a:xfrm>
            <a:off x="4591927" y="211009"/>
            <a:ext cx="3008142" cy="1036789"/>
          </a:xfrm>
          <a:prstGeom prst="flowChartTerminator">
            <a:avLst/>
          </a:prstGeom>
          <a:solidFill>
            <a:srgbClr val="FFC000"/>
          </a:solidFill>
          <a:ln w="19050">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NikoshBAN" panose="02000000000000000000" pitchFamily="2" charset="0"/>
                <a:cs typeface="NikoshBAN" panose="02000000000000000000" pitchFamily="2" charset="0"/>
              </a:rPr>
              <a:t>যুক্তবর্ণ</a:t>
            </a:r>
            <a:endParaRPr lang="en-US" sz="4000" dirty="0">
              <a:solidFill>
                <a:schemeClr val="tx1"/>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A375C87B-3F3C-4508-A8D9-F91AEA21898D}"/>
              </a:ext>
            </a:extLst>
          </p:cNvPr>
          <p:cNvSpPr/>
          <p:nvPr/>
        </p:nvSpPr>
        <p:spPr>
          <a:xfrm>
            <a:off x="267286" y="1730325"/>
            <a:ext cx="1097280"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NikoshBAN" panose="02000000000000000000" pitchFamily="2" charset="0"/>
                <a:cs typeface="NikoshBAN" panose="02000000000000000000" pitchFamily="2" charset="0"/>
              </a:rPr>
              <a:t>ন্ধ</a:t>
            </a:r>
            <a:endParaRPr lang="en-US" sz="4000" dirty="0">
              <a:solidFill>
                <a:schemeClr val="tx1"/>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3E359BB9-3FDF-48B6-8717-84A5BF1F4832}"/>
              </a:ext>
            </a:extLst>
          </p:cNvPr>
          <p:cNvSpPr/>
          <p:nvPr/>
        </p:nvSpPr>
        <p:spPr>
          <a:xfrm>
            <a:off x="2127152" y="1770418"/>
            <a:ext cx="1097280"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NikoshBAN" panose="02000000000000000000" pitchFamily="2" charset="0"/>
                <a:cs typeface="NikoshBAN" panose="02000000000000000000" pitchFamily="2" charset="0"/>
              </a:rPr>
              <a:t>ন</a:t>
            </a:r>
          </a:p>
        </p:txBody>
      </p:sp>
      <p:sp>
        <p:nvSpPr>
          <p:cNvPr id="5" name="Rectangle 4">
            <a:extLst>
              <a:ext uri="{FF2B5EF4-FFF2-40B4-BE49-F238E27FC236}">
                <a16:creationId xmlns:a16="http://schemas.microsoft.com/office/drawing/2014/main" id="{F23469BD-364A-4208-A1F6-F460205D1806}"/>
              </a:ext>
            </a:extLst>
          </p:cNvPr>
          <p:cNvSpPr/>
          <p:nvPr/>
        </p:nvSpPr>
        <p:spPr>
          <a:xfrm>
            <a:off x="4137072" y="1716258"/>
            <a:ext cx="1303608" cy="9284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NikoshBAN" panose="02000000000000000000" pitchFamily="2" charset="0"/>
                <a:cs typeface="NikoshBAN" panose="02000000000000000000" pitchFamily="2" charset="0"/>
              </a:rPr>
              <a:t>ধ</a:t>
            </a:r>
          </a:p>
        </p:txBody>
      </p:sp>
      <p:sp>
        <p:nvSpPr>
          <p:cNvPr id="6" name="Rectangle 5">
            <a:extLst>
              <a:ext uri="{FF2B5EF4-FFF2-40B4-BE49-F238E27FC236}">
                <a16:creationId xmlns:a16="http://schemas.microsoft.com/office/drawing/2014/main" id="{56F5AD43-22B0-4908-950C-1E7C6A4C9630}"/>
              </a:ext>
            </a:extLst>
          </p:cNvPr>
          <p:cNvSpPr/>
          <p:nvPr/>
        </p:nvSpPr>
        <p:spPr>
          <a:xfrm>
            <a:off x="6168680" y="1716258"/>
            <a:ext cx="1431389"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NikoshBAN" panose="02000000000000000000" pitchFamily="2" charset="0"/>
                <a:cs typeface="NikoshBAN" panose="02000000000000000000" pitchFamily="2" charset="0"/>
              </a:rPr>
              <a:t>অন্ধ</a:t>
            </a:r>
            <a:endParaRPr lang="en-US" sz="4000" dirty="0">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8516A39D-5D30-4A42-A02C-1410158907CA}"/>
              </a:ext>
            </a:extLst>
          </p:cNvPr>
          <p:cNvSpPr/>
          <p:nvPr/>
        </p:nvSpPr>
        <p:spPr>
          <a:xfrm>
            <a:off x="8135811" y="1716258"/>
            <a:ext cx="1431389"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NikoshBAN" panose="02000000000000000000" pitchFamily="2" charset="0"/>
                <a:cs typeface="NikoshBAN" panose="02000000000000000000" pitchFamily="2" charset="0"/>
              </a:rPr>
              <a:t>বন্ধ</a:t>
            </a:r>
            <a:endParaRPr lang="en-US" sz="4000" dirty="0">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9E616F37-7269-46A7-B231-73275C0A9CA5}"/>
              </a:ext>
            </a:extLst>
          </p:cNvPr>
          <p:cNvSpPr/>
          <p:nvPr/>
        </p:nvSpPr>
        <p:spPr>
          <a:xfrm>
            <a:off x="10102942" y="1716258"/>
            <a:ext cx="1451312"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NikoshBAN" panose="02000000000000000000" pitchFamily="2" charset="0"/>
                <a:cs typeface="NikoshBAN" panose="02000000000000000000" pitchFamily="2" charset="0"/>
              </a:rPr>
              <a:t>সন্ধ্যা</a:t>
            </a:r>
            <a:endParaRPr lang="en-US" sz="4000" dirty="0">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8A04B3A7-62B7-42ED-8B8A-04181D8A35C6}"/>
              </a:ext>
            </a:extLst>
          </p:cNvPr>
          <p:cNvSpPr/>
          <p:nvPr/>
        </p:nvSpPr>
        <p:spPr>
          <a:xfrm>
            <a:off x="289560" y="4455236"/>
            <a:ext cx="1097280"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NikoshBAN" panose="02000000000000000000" pitchFamily="2" charset="0"/>
                <a:cs typeface="NikoshBAN" panose="02000000000000000000" pitchFamily="2" charset="0"/>
              </a:rPr>
              <a:t>গ্র</a:t>
            </a:r>
            <a:endParaRPr lang="en-US" sz="4000" dirty="0">
              <a:solidFill>
                <a:schemeClr val="tx1"/>
              </a:solidFill>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FCC53CB4-63EB-4525-B2FA-71EE7169D2F2}"/>
              </a:ext>
            </a:extLst>
          </p:cNvPr>
          <p:cNvSpPr/>
          <p:nvPr/>
        </p:nvSpPr>
        <p:spPr>
          <a:xfrm>
            <a:off x="2213316" y="4455236"/>
            <a:ext cx="1097280"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NikoshBAN" panose="02000000000000000000" pitchFamily="2" charset="0"/>
                <a:cs typeface="NikoshBAN" panose="02000000000000000000" pitchFamily="2" charset="0"/>
              </a:rPr>
              <a:t>গ</a:t>
            </a:r>
          </a:p>
        </p:txBody>
      </p:sp>
      <p:sp>
        <p:nvSpPr>
          <p:cNvPr id="12" name="Rectangle 11">
            <a:extLst>
              <a:ext uri="{FF2B5EF4-FFF2-40B4-BE49-F238E27FC236}">
                <a16:creationId xmlns:a16="http://schemas.microsoft.com/office/drawing/2014/main" id="{9A8075DE-1140-4793-AFF1-A6B98DECD617}"/>
              </a:ext>
            </a:extLst>
          </p:cNvPr>
          <p:cNvSpPr/>
          <p:nvPr/>
        </p:nvSpPr>
        <p:spPr>
          <a:xfrm>
            <a:off x="4137072" y="4455236"/>
            <a:ext cx="1303608"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NikoshBAN" panose="02000000000000000000" pitchFamily="2" charset="0"/>
                <a:cs typeface="NikoshBAN" panose="02000000000000000000" pitchFamily="2" charset="0"/>
              </a:rPr>
              <a:t>র-</a:t>
            </a:r>
            <a:r>
              <a:rPr lang="en-US" sz="4000" dirty="0" err="1">
                <a:solidFill>
                  <a:schemeClr val="tx1"/>
                </a:solidFill>
                <a:latin typeface="NikoshBAN" panose="02000000000000000000" pitchFamily="2" charset="0"/>
                <a:cs typeface="NikoshBAN" panose="02000000000000000000" pitchFamily="2" charset="0"/>
              </a:rPr>
              <a:t>ফলা</a:t>
            </a:r>
            <a:endParaRPr lang="en-US" sz="4000" dirty="0">
              <a:solidFill>
                <a:schemeClr val="tx1"/>
              </a:solidFill>
              <a:latin typeface="NikoshBAN" panose="02000000000000000000" pitchFamily="2" charset="0"/>
              <a:cs typeface="NikoshBAN" panose="02000000000000000000" pitchFamily="2" charset="0"/>
            </a:endParaRPr>
          </a:p>
        </p:txBody>
      </p:sp>
      <p:sp>
        <p:nvSpPr>
          <p:cNvPr id="13" name="Rectangle 12">
            <a:extLst>
              <a:ext uri="{FF2B5EF4-FFF2-40B4-BE49-F238E27FC236}">
                <a16:creationId xmlns:a16="http://schemas.microsoft.com/office/drawing/2014/main" id="{753C5D01-B13E-4DA0-84DE-F9A454D528E5}"/>
              </a:ext>
            </a:extLst>
          </p:cNvPr>
          <p:cNvSpPr/>
          <p:nvPr/>
        </p:nvSpPr>
        <p:spPr>
          <a:xfrm>
            <a:off x="6060828" y="4455236"/>
            <a:ext cx="1431388"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NikoshBAN" panose="02000000000000000000" pitchFamily="2" charset="0"/>
                <a:cs typeface="NikoshBAN" panose="02000000000000000000" pitchFamily="2" charset="0"/>
              </a:rPr>
              <a:t>গ্রাম</a:t>
            </a:r>
            <a:endParaRPr lang="en-US" sz="4000" dirty="0">
              <a:latin typeface="NikoshBAN" panose="02000000000000000000" pitchFamily="2" charset="0"/>
              <a:cs typeface="NikoshBAN" panose="02000000000000000000" pitchFamily="2" charset="0"/>
            </a:endParaRPr>
          </a:p>
        </p:txBody>
      </p:sp>
      <p:sp>
        <p:nvSpPr>
          <p:cNvPr id="14" name="Rectangle 13">
            <a:extLst>
              <a:ext uri="{FF2B5EF4-FFF2-40B4-BE49-F238E27FC236}">
                <a16:creationId xmlns:a16="http://schemas.microsoft.com/office/drawing/2014/main" id="{5751E038-68F5-4EEC-A334-6198C0ED77E0}"/>
              </a:ext>
            </a:extLst>
          </p:cNvPr>
          <p:cNvSpPr/>
          <p:nvPr/>
        </p:nvSpPr>
        <p:spPr>
          <a:xfrm>
            <a:off x="8135813" y="4427806"/>
            <a:ext cx="1431387"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NikoshBAN" panose="02000000000000000000" pitchFamily="2" charset="0"/>
                <a:cs typeface="NikoshBAN" panose="02000000000000000000" pitchFamily="2" charset="0"/>
              </a:rPr>
              <a:t>গ্রহণ</a:t>
            </a:r>
            <a:endParaRPr lang="en-US" sz="4000" dirty="0">
              <a:latin typeface="NikoshBAN" panose="02000000000000000000" pitchFamily="2" charset="0"/>
              <a:cs typeface="NikoshBAN" panose="02000000000000000000" pitchFamily="2" charset="0"/>
            </a:endParaRPr>
          </a:p>
        </p:txBody>
      </p:sp>
      <p:sp>
        <p:nvSpPr>
          <p:cNvPr id="15" name="Rectangle 14">
            <a:extLst>
              <a:ext uri="{FF2B5EF4-FFF2-40B4-BE49-F238E27FC236}">
                <a16:creationId xmlns:a16="http://schemas.microsoft.com/office/drawing/2014/main" id="{056C84DD-A0E0-4E69-A181-284CF32912B2}"/>
              </a:ext>
            </a:extLst>
          </p:cNvPr>
          <p:cNvSpPr/>
          <p:nvPr/>
        </p:nvSpPr>
        <p:spPr>
          <a:xfrm>
            <a:off x="10102942" y="4427806"/>
            <a:ext cx="1451315" cy="88204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NikoshBAN" panose="02000000000000000000" pitchFamily="2" charset="0"/>
                <a:cs typeface="NikoshBAN" panose="02000000000000000000" pitchFamily="2" charset="0"/>
              </a:rPr>
              <a:t>সাগ্রাই</a:t>
            </a:r>
            <a:endParaRPr lang="en-US" sz="4000" dirty="0">
              <a:latin typeface="NikoshBAN" panose="02000000000000000000" pitchFamily="2" charset="0"/>
              <a:cs typeface="NikoshBAN" panose="02000000000000000000" pitchFamily="2" charset="0"/>
            </a:endParaRPr>
          </a:p>
        </p:txBody>
      </p:sp>
      <p:sp>
        <p:nvSpPr>
          <p:cNvPr id="22" name="Flowchart: Terminator 21">
            <a:extLst>
              <a:ext uri="{FF2B5EF4-FFF2-40B4-BE49-F238E27FC236}">
                <a16:creationId xmlns:a16="http://schemas.microsoft.com/office/drawing/2014/main" id="{3FF28DCD-FF98-4B28-B9B6-70D9EF7364BF}"/>
              </a:ext>
            </a:extLst>
          </p:cNvPr>
          <p:cNvSpPr/>
          <p:nvPr/>
        </p:nvSpPr>
        <p:spPr>
          <a:xfrm>
            <a:off x="2234418" y="2912012"/>
            <a:ext cx="9319840" cy="1202783"/>
          </a:xfrm>
          <a:prstGeom prst="flowChartTermina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NikoshBAN" panose="02000000000000000000" pitchFamily="2" charset="0"/>
                <a:cs typeface="NikoshBAN" panose="02000000000000000000" pitchFamily="2" charset="0"/>
              </a:rPr>
              <a:t>অন্ধকে</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পথ</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দেখতে</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সাহায্য</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কর</a:t>
            </a:r>
            <a:r>
              <a:rPr lang="bn-IN" sz="4000" dirty="0">
                <a:solidFill>
                  <a:schemeClr val="tx1"/>
                </a:solidFill>
                <a:latin typeface="NikoshBAN" panose="02000000000000000000" pitchFamily="2" charset="0"/>
                <a:cs typeface="NikoshBAN" panose="02000000000000000000" pitchFamily="2" charset="0"/>
              </a:rPr>
              <a:t>।</a:t>
            </a:r>
            <a:endParaRPr lang="en-US" sz="4000" dirty="0">
              <a:solidFill>
                <a:schemeClr val="tx1"/>
              </a:solidFill>
              <a:latin typeface="NikoshBAN" panose="02000000000000000000" pitchFamily="2" charset="0"/>
              <a:cs typeface="NikoshBAN" panose="02000000000000000000" pitchFamily="2" charset="0"/>
            </a:endParaRPr>
          </a:p>
        </p:txBody>
      </p:sp>
      <p:sp>
        <p:nvSpPr>
          <p:cNvPr id="23" name="Flowchart: Terminator 22">
            <a:extLst>
              <a:ext uri="{FF2B5EF4-FFF2-40B4-BE49-F238E27FC236}">
                <a16:creationId xmlns:a16="http://schemas.microsoft.com/office/drawing/2014/main" id="{CA56172A-E378-4C98-B3A8-D35A9BDF1911}"/>
              </a:ext>
            </a:extLst>
          </p:cNvPr>
          <p:cNvSpPr/>
          <p:nvPr/>
        </p:nvSpPr>
        <p:spPr>
          <a:xfrm>
            <a:off x="2234418" y="5542670"/>
            <a:ext cx="9345630" cy="1202783"/>
          </a:xfrm>
          <a:prstGeom prst="flowChartTermina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আমাদের দেশের বেশিরভাগ মানুষ</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গ্রামে</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বাস</a:t>
            </a:r>
            <a:r>
              <a:rPr lang="en-US" sz="4000" dirty="0">
                <a:solidFill>
                  <a:schemeClr val="tx1"/>
                </a:solidFill>
                <a:latin typeface="NikoshBAN" panose="02000000000000000000" pitchFamily="2" charset="0"/>
                <a:cs typeface="NikoshBAN" panose="02000000000000000000" pitchFamily="2" charset="0"/>
              </a:rPr>
              <a:t> ক</a:t>
            </a:r>
            <a:r>
              <a:rPr lang="bn-IN" sz="4000" dirty="0">
                <a:solidFill>
                  <a:schemeClr val="tx1"/>
                </a:solidFill>
                <a:latin typeface="NikoshBAN" panose="02000000000000000000" pitchFamily="2" charset="0"/>
                <a:cs typeface="NikoshBAN" panose="02000000000000000000" pitchFamily="2" charset="0"/>
              </a:rPr>
              <a:t>রে।</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339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heel(1)">
                                      <p:cBhvr>
                                        <p:cTn id="41" dur="2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1000" fill="hold"/>
                                        <p:tgtEl>
                                          <p:spTgt spid="22"/>
                                        </p:tgtEl>
                                        <p:attrNameLst>
                                          <p:attrName>ppt_w</p:attrName>
                                        </p:attrNameLst>
                                      </p:cBhvr>
                                      <p:tavLst>
                                        <p:tav tm="0">
                                          <p:val>
                                            <p:fltVal val="0"/>
                                          </p:val>
                                        </p:tav>
                                        <p:tav tm="100000">
                                          <p:val>
                                            <p:strVal val="#ppt_w"/>
                                          </p:val>
                                        </p:tav>
                                      </p:tavLst>
                                    </p:anim>
                                    <p:anim calcmode="lin" valueType="num">
                                      <p:cBhvr>
                                        <p:cTn id="47" dur="1000" fill="hold"/>
                                        <p:tgtEl>
                                          <p:spTgt spid="22"/>
                                        </p:tgtEl>
                                        <p:attrNameLst>
                                          <p:attrName>ppt_h</p:attrName>
                                        </p:attrNameLst>
                                      </p:cBhvr>
                                      <p:tavLst>
                                        <p:tav tm="0">
                                          <p:val>
                                            <p:fltVal val="0"/>
                                          </p:val>
                                        </p:tav>
                                        <p:tav tm="100000">
                                          <p:val>
                                            <p:strVal val="#ppt_h"/>
                                          </p:val>
                                        </p:tav>
                                      </p:tavLst>
                                    </p:anim>
                                    <p:anim calcmode="lin" valueType="num">
                                      <p:cBhvr>
                                        <p:cTn id="48" dur="1000" fill="hold"/>
                                        <p:tgtEl>
                                          <p:spTgt spid="22"/>
                                        </p:tgtEl>
                                        <p:attrNameLst>
                                          <p:attrName>style.rotation</p:attrName>
                                        </p:attrNameLst>
                                      </p:cBhvr>
                                      <p:tavLst>
                                        <p:tav tm="0">
                                          <p:val>
                                            <p:fltVal val="90"/>
                                          </p:val>
                                        </p:tav>
                                        <p:tav tm="100000">
                                          <p:val>
                                            <p:fltVal val="0"/>
                                          </p:val>
                                        </p:tav>
                                      </p:tavLst>
                                    </p:anim>
                                    <p:animEffect transition="in" filter="fade">
                                      <p:cBhvr>
                                        <p:cTn id="49" dur="10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0-#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0-#ppt_w/2"/>
                                          </p:val>
                                        </p:tav>
                                        <p:tav tm="100000">
                                          <p:val>
                                            <p:strVal val="#ppt_x"/>
                                          </p:val>
                                        </p:tav>
                                      </p:tavLst>
                                    </p:anim>
                                    <p:anim calcmode="lin" valueType="num">
                                      <p:cBhvr additive="base">
                                        <p:cTn id="6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heel(1)">
                                      <p:cBhvr>
                                        <p:cTn id="73" dur="20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heel(1)">
                                      <p:cBhvr>
                                        <p:cTn id="78" dur="20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grpId="0" nodeType="click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p:cTn id="88" dur="1000" fill="hold"/>
                                        <p:tgtEl>
                                          <p:spTgt spid="23"/>
                                        </p:tgtEl>
                                        <p:attrNameLst>
                                          <p:attrName>ppt_w</p:attrName>
                                        </p:attrNameLst>
                                      </p:cBhvr>
                                      <p:tavLst>
                                        <p:tav tm="0">
                                          <p:val>
                                            <p:fltVal val="0"/>
                                          </p:val>
                                        </p:tav>
                                        <p:tav tm="100000">
                                          <p:val>
                                            <p:strVal val="#ppt_w"/>
                                          </p:val>
                                        </p:tav>
                                      </p:tavLst>
                                    </p:anim>
                                    <p:anim calcmode="lin" valueType="num">
                                      <p:cBhvr>
                                        <p:cTn id="89" dur="1000" fill="hold"/>
                                        <p:tgtEl>
                                          <p:spTgt spid="23"/>
                                        </p:tgtEl>
                                        <p:attrNameLst>
                                          <p:attrName>ppt_h</p:attrName>
                                        </p:attrNameLst>
                                      </p:cBhvr>
                                      <p:tavLst>
                                        <p:tav tm="0">
                                          <p:val>
                                            <p:fltVal val="0"/>
                                          </p:val>
                                        </p:tav>
                                        <p:tav tm="100000">
                                          <p:val>
                                            <p:strVal val="#ppt_h"/>
                                          </p:val>
                                        </p:tav>
                                      </p:tavLst>
                                    </p:anim>
                                    <p:anim calcmode="lin" valueType="num">
                                      <p:cBhvr>
                                        <p:cTn id="90" dur="1000" fill="hold"/>
                                        <p:tgtEl>
                                          <p:spTgt spid="23"/>
                                        </p:tgtEl>
                                        <p:attrNameLst>
                                          <p:attrName>style.rotation</p:attrName>
                                        </p:attrNameLst>
                                      </p:cBhvr>
                                      <p:tavLst>
                                        <p:tav tm="0">
                                          <p:val>
                                            <p:fltVal val="90"/>
                                          </p:val>
                                        </p:tav>
                                        <p:tav tm="100000">
                                          <p:val>
                                            <p:fltVal val="0"/>
                                          </p:val>
                                        </p:tav>
                                      </p:tavLst>
                                    </p:anim>
                                    <p:animEffect transition="in" filter="fade">
                                      <p:cBhvr>
                                        <p:cTn id="9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6C2EE1-39FC-48D7-8307-7399B79DE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887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Flowchart: Alternate Process 5">
            <a:extLst>
              <a:ext uri="{FF2B5EF4-FFF2-40B4-BE49-F238E27FC236}">
                <a16:creationId xmlns:a16="http://schemas.microsoft.com/office/drawing/2014/main" id="{F8D1DB28-03F7-4479-BEB3-BB9A31847967}"/>
              </a:ext>
            </a:extLst>
          </p:cNvPr>
          <p:cNvSpPr/>
          <p:nvPr/>
        </p:nvSpPr>
        <p:spPr>
          <a:xfrm>
            <a:off x="780573" y="1356360"/>
            <a:ext cx="10630853" cy="3375660"/>
          </a:xfrm>
          <a:prstGeom prst="flowChartAlternateProcess">
            <a:avLst/>
          </a:prstGeom>
          <a:solidFill>
            <a:schemeClr val="accent4">
              <a:lumMod val="60000"/>
              <a:lumOff val="40000"/>
            </a:schemeClr>
          </a:solid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solidFill>
                <a:latin typeface="NikoshBAN" panose="02000000000000000000" pitchFamily="2" charset="0"/>
                <a:cs typeface="NikoshBAN" panose="02000000000000000000" pitchFamily="2" charset="0"/>
              </a:rPr>
              <a:t>কিন্তু এভাবে কি দিন যায়? এক সন্ধ্যায় বনের সব প্রাণী এসে জড়ো হলো সিংহের গুহায়। এর একটা বিহিত চাই, সবার মুখে এক কথা।</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6772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6BA943-B629-4F39-9169-16732348C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92132" cy="3429000"/>
          </a:xfrm>
          <a:prstGeom prst="rect">
            <a:avLst/>
          </a:prstGeom>
        </p:spPr>
      </p:pic>
      <p:pic>
        <p:nvPicPr>
          <p:cNvPr id="6" name="Picture 5">
            <a:extLst>
              <a:ext uri="{FF2B5EF4-FFF2-40B4-BE49-F238E27FC236}">
                <a16:creationId xmlns:a16="http://schemas.microsoft.com/office/drawing/2014/main" id="{C02FAF38-E235-4778-A493-B85842F4C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132" y="0"/>
            <a:ext cx="6099868" cy="3429000"/>
          </a:xfrm>
          <a:prstGeom prst="rect">
            <a:avLst/>
          </a:prstGeom>
        </p:spPr>
      </p:pic>
      <p:pic>
        <p:nvPicPr>
          <p:cNvPr id="10" name="Picture 9">
            <a:extLst>
              <a:ext uri="{FF2B5EF4-FFF2-40B4-BE49-F238E27FC236}">
                <a16:creationId xmlns:a16="http://schemas.microsoft.com/office/drawing/2014/main" id="{AAA8F3D2-854D-4D9B-9C61-95B87DA74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8" y="3429000"/>
            <a:ext cx="6099868" cy="3429000"/>
          </a:xfrm>
          <a:prstGeom prst="rect">
            <a:avLst/>
          </a:prstGeom>
        </p:spPr>
      </p:pic>
      <p:pic>
        <p:nvPicPr>
          <p:cNvPr id="8" name="Picture 7">
            <a:extLst>
              <a:ext uri="{FF2B5EF4-FFF2-40B4-BE49-F238E27FC236}">
                <a16:creationId xmlns:a16="http://schemas.microsoft.com/office/drawing/2014/main" id="{97185ACA-7512-4C29-873E-F15AB0E1F0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7606" y="3429000"/>
            <a:ext cx="6084394" cy="3429000"/>
          </a:xfrm>
          <a:prstGeom prst="rect">
            <a:avLst/>
          </a:prstGeom>
        </p:spPr>
      </p:pic>
      <p:sp>
        <p:nvSpPr>
          <p:cNvPr id="14" name="Flowchart: Alternate Process 13">
            <a:extLst>
              <a:ext uri="{FF2B5EF4-FFF2-40B4-BE49-F238E27FC236}">
                <a16:creationId xmlns:a16="http://schemas.microsoft.com/office/drawing/2014/main" id="{D8342709-79A3-4252-AEB8-FE8A580D59E2}"/>
              </a:ext>
            </a:extLst>
          </p:cNvPr>
          <p:cNvSpPr/>
          <p:nvPr/>
        </p:nvSpPr>
        <p:spPr>
          <a:xfrm>
            <a:off x="967738" y="1470660"/>
            <a:ext cx="10256522" cy="3916680"/>
          </a:xfrm>
          <a:prstGeom prst="flowChartAlternate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bg1"/>
                </a:solidFill>
                <a:latin typeface="NikoshBAN" panose="02000000000000000000" pitchFamily="2" charset="0"/>
                <a:cs typeface="NikoshBAN" panose="02000000000000000000" pitchFamily="2" charset="0"/>
              </a:rPr>
              <a:t>বাঘ, ভালুক, সিংহ, বানর, হরিণ, বনবিড়াল, শিয়াল, সবাই সলা-পরামর্শ করতে বসল। শেষে সবাই মিলে শিয়ালের উপরেই ভার দিল।</a:t>
            </a:r>
            <a:endParaRPr lang="en-US" sz="3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9769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4C8421-51B7-4574-A923-DD85AFCB73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855"/>
            <a:ext cx="6096000" cy="4038600"/>
          </a:xfrm>
          <a:prstGeom prst="rect">
            <a:avLst/>
          </a:prstGeom>
        </p:spPr>
      </p:pic>
      <p:pic>
        <p:nvPicPr>
          <p:cNvPr id="6" name="Picture 5">
            <a:extLst>
              <a:ext uri="{FF2B5EF4-FFF2-40B4-BE49-F238E27FC236}">
                <a16:creationId xmlns:a16="http://schemas.microsoft.com/office/drawing/2014/main" id="{9A2D831C-E18C-4176-B62D-0BA3BD1F5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
            <a:ext cx="6105045" cy="4038599"/>
          </a:xfrm>
          <a:prstGeom prst="rect">
            <a:avLst/>
          </a:prstGeom>
        </p:spPr>
      </p:pic>
      <p:sp>
        <p:nvSpPr>
          <p:cNvPr id="8" name="Rectangle 7">
            <a:extLst>
              <a:ext uri="{FF2B5EF4-FFF2-40B4-BE49-F238E27FC236}">
                <a16:creationId xmlns:a16="http://schemas.microsoft.com/office/drawing/2014/main" id="{7574DF88-F3C2-47C8-9430-6B448719CE82}"/>
              </a:ext>
            </a:extLst>
          </p:cNvPr>
          <p:cNvSpPr/>
          <p:nvPr/>
        </p:nvSpPr>
        <p:spPr>
          <a:xfrm>
            <a:off x="9044" y="4024744"/>
            <a:ext cx="12182955" cy="283325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দিন আসে, দিন যায়। একদিন শিয়াল ভয়ে ভয়ে হাজির হলো হাতির আস্তানায়। লেজ গুটিয়ে একটা সালাম দিল। বলল, আপনিই তো বনের সবচেয়ে শক্তিশালী প্রাণী। আপনিই আমাদের রাজা। </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082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986FBC-ECB1-4210-9147-B7E47F851BFE}"/>
              </a:ext>
            </a:extLst>
          </p:cNvPr>
          <p:cNvSpPr/>
          <p:nvPr/>
        </p:nvSpPr>
        <p:spPr>
          <a:xfrm>
            <a:off x="0" y="5227318"/>
            <a:ext cx="12192000" cy="163068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ওই দেখুন, নদীর ওপারে সবাই উদগ্রীব হয়ে বসে আছে। আপনাকে রাজা হিসেবে বরণ করে নিতে চায় সবাই। </a:t>
            </a:r>
            <a:endParaRPr lang="en-US" sz="4800" dirty="0">
              <a:solidFill>
                <a:schemeClr val="tx1"/>
              </a:solidFill>
              <a:latin typeface="NikoshBAN" panose="02000000000000000000" pitchFamily="2" charset="0"/>
              <a:cs typeface="NikoshBAN" panose="02000000000000000000" pitchFamily="2" charset="0"/>
            </a:endParaRPr>
          </a:p>
        </p:txBody>
      </p:sp>
      <p:pic>
        <p:nvPicPr>
          <p:cNvPr id="11" name="Picture 10">
            <a:extLst>
              <a:ext uri="{FF2B5EF4-FFF2-40B4-BE49-F238E27FC236}">
                <a16:creationId xmlns:a16="http://schemas.microsoft.com/office/drawing/2014/main" id="{B889EFA7-789E-4A6B-AE1B-9DEFC61E0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227317"/>
          </a:xfrm>
          <a:prstGeom prst="rect">
            <a:avLst/>
          </a:prstGeom>
        </p:spPr>
      </p:pic>
    </p:spTree>
    <p:extLst>
      <p:ext uri="{BB962C8B-B14F-4D97-AF65-F5344CB8AC3E}">
        <p14:creationId xmlns:p14="http://schemas.microsoft.com/office/powerpoint/2010/main" val="199455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B050F5-F9AA-48BB-8B9B-B4971AAD7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lowchart: Terminator 6">
            <a:extLst>
              <a:ext uri="{FF2B5EF4-FFF2-40B4-BE49-F238E27FC236}">
                <a16:creationId xmlns:a16="http://schemas.microsoft.com/office/drawing/2014/main" id="{425FF992-7B5D-4455-A7B3-E42DF1971D2F}"/>
              </a:ext>
            </a:extLst>
          </p:cNvPr>
          <p:cNvSpPr/>
          <p:nvPr/>
        </p:nvSpPr>
        <p:spPr>
          <a:xfrm>
            <a:off x="0" y="2758440"/>
            <a:ext cx="12192000" cy="3276600"/>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হাতি তো শিয়ালের কথা শুনে মহা খুশি। আচ্ছা চল। নদীর পারে এসে শিয়াল বলল, এই আমি নদী সাঁতরে পার হচ্ছি। আপনিও আসুন।  </a:t>
            </a:r>
            <a:endParaRPr lang="en-US" sz="4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7787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091610-B41E-4E58-9FDF-146C05309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182" y="312421"/>
            <a:ext cx="8797636" cy="6233158"/>
          </a:xfrm>
          <a:prstGeom prst="rect">
            <a:avLst/>
          </a:prstGeom>
        </p:spPr>
      </p:pic>
      <p:sp>
        <p:nvSpPr>
          <p:cNvPr id="8" name="Rectangle 7">
            <a:extLst>
              <a:ext uri="{FF2B5EF4-FFF2-40B4-BE49-F238E27FC236}">
                <a16:creationId xmlns:a16="http://schemas.microsoft.com/office/drawing/2014/main" id="{73F9CFA3-97D7-4E9B-A43E-844675B910D1}"/>
              </a:ext>
            </a:extLst>
          </p:cNvPr>
          <p:cNvSpPr/>
          <p:nvPr/>
        </p:nvSpPr>
        <p:spPr>
          <a:xfrm>
            <a:off x="609600" y="4716779"/>
            <a:ext cx="10945091" cy="18288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bg1"/>
                </a:solidFill>
                <a:latin typeface="NikoshBAN" panose="02000000000000000000" pitchFamily="2" charset="0"/>
                <a:cs typeface="NikoshBAN" panose="02000000000000000000" pitchFamily="2" charset="0"/>
              </a:rPr>
              <a:t>এই বলে শিয়াল নদীতে দিল ঝাঁপ। হাতি ভাবল, পুঁচকে শিয়াল যদি নদী পার হতে পারে, আমি পারব না কেন? সেও নদীতে নেমে পড়ল।  </a:t>
            </a:r>
            <a:endParaRPr lang="en-US" sz="4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3085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C93047-F97A-480B-B98B-60D6B82E1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8"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a:extLst>
              <a:ext uri="{FF2B5EF4-FFF2-40B4-BE49-F238E27FC236}">
                <a16:creationId xmlns:a16="http://schemas.microsoft.com/office/drawing/2014/main" id="{5EA8D193-6B7B-4886-BCBC-73B1215BA645}"/>
              </a:ext>
            </a:extLst>
          </p:cNvPr>
          <p:cNvSpPr/>
          <p:nvPr/>
        </p:nvSpPr>
        <p:spPr>
          <a:xfrm>
            <a:off x="1" y="4066309"/>
            <a:ext cx="12191999" cy="2362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bg1"/>
                </a:solidFill>
                <a:latin typeface="NikoshBAN" panose="02000000000000000000" pitchFamily="2" charset="0"/>
                <a:cs typeface="NikoshBAN" panose="02000000000000000000" pitchFamily="2" charset="0"/>
              </a:rPr>
              <a:t>কিন্তু মস্ত বড় তার শরীর আর কী ভারী! হাতিটা নদীর পানিতে পা দিল। অমনি তার ভারী শরীর একটু একটু করে তলিয়ে যেতে থাকল। তলিয়ে যেতে যেতে হাতি বলল, শিয়াল ভায়া, আমাকে বাঁচাও।  </a:t>
            </a:r>
            <a:endParaRPr lang="en-US" sz="4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1543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8E8FCB-E786-44FD-B77D-7F768E25A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255" y="-1"/>
            <a:ext cx="9453490" cy="6858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ibbon: Tilted Up 3">
            <a:extLst>
              <a:ext uri="{FF2B5EF4-FFF2-40B4-BE49-F238E27FC236}">
                <a16:creationId xmlns:a16="http://schemas.microsoft.com/office/drawing/2014/main" id="{3F32C20A-B0A1-43D2-BF78-2012DD73C20E}"/>
              </a:ext>
            </a:extLst>
          </p:cNvPr>
          <p:cNvSpPr/>
          <p:nvPr/>
        </p:nvSpPr>
        <p:spPr>
          <a:xfrm>
            <a:off x="2658794" y="337625"/>
            <a:ext cx="6658707" cy="1448972"/>
          </a:xfrm>
          <a:prstGeom prst="ribbon2">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a:latin typeface="NikoshBAN" panose="02000000000000000000" pitchFamily="2" charset="0"/>
                <a:cs typeface="NikoshBAN" panose="02000000000000000000" pitchFamily="2" charset="0"/>
              </a:rPr>
              <a:t>শিক্ষক পরিচিতি</a:t>
            </a:r>
            <a:endParaRPr lang="en-US" sz="4400" b="1" dirty="0">
              <a:latin typeface="NikoshBAN" panose="02000000000000000000" pitchFamily="2" charset="0"/>
              <a:cs typeface="NikoshBAN" panose="02000000000000000000" pitchFamily="2" charset="0"/>
            </a:endParaRPr>
          </a:p>
        </p:txBody>
      </p:sp>
      <p:sp>
        <p:nvSpPr>
          <p:cNvPr id="5" name="Rectangle: Rounded Corners 4">
            <a:extLst>
              <a:ext uri="{FF2B5EF4-FFF2-40B4-BE49-F238E27FC236}">
                <a16:creationId xmlns:a16="http://schemas.microsoft.com/office/drawing/2014/main" id="{5FC713D3-C8F8-4CB5-9350-CCFD5F3CD3D4}"/>
              </a:ext>
            </a:extLst>
          </p:cNvPr>
          <p:cNvSpPr/>
          <p:nvPr/>
        </p:nvSpPr>
        <p:spPr>
          <a:xfrm>
            <a:off x="1369255" y="2307101"/>
            <a:ext cx="9453489" cy="4016326"/>
          </a:xfrm>
          <a:prstGeom prst="roundRect">
            <a:avLst/>
          </a:prstGeom>
          <a:solidFill>
            <a:schemeClr val="accent5">
              <a:lumMod val="60000"/>
              <a:lumOff val="4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NikoshBAN" panose="02000000000000000000" pitchFamily="2" charset="0"/>
                <a:cs typeface="NikoshBAN" panose="02000000000000000000" pitchFamily="2" charset="0"/>
              </a:rPr>
              <a:t>নির্মল</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কুমার</a:t>
            </a:r>
            <a:r>
              <a:rPr lang="en-US" sz="4000" dirty="0">
                <a:solidFill>
                  <a:schemeClr val="tx1"/>
                </a:solidFill>
                <a:latin typeface="NikoshBAN" panose="02000000000000000000" pitchFamily="2" charset="0"/>
                <a:cs typeface="NikoshBAN" panose="02000000000000000000" pitchFamily="2" charset="0"/>
              </a:rPr>
              <a:t> </a:t>
            </a:r>
            <a:r>
              <a:rPr lang="bn-IN" sz="4000" dirty="0">
                <a:solidFill>
                  <a:schemeClr val="tx1"/>
                </a:solidFill>
                <a:latin typeface="NikoshBAN" panose="02000000000000000000" pitchFamily="2" charset="0"/>
                <a:cs typeface="NikoshBAN" panose="02000000000000000000" pitchFamily="2" charset="0"/>
              </a:rPr>
              <a:t>র</a:t>
            </a:r>
            <a:r>
              <a:rPr lang="en-US" sz="4000" dirty="0">
                <a:solidFill>
                  <a:schemeClr val="tx1"/>
                </a:solidFill>
                <a:latin typeface="NikoshBAN" panose="02000000000000000000" pitchFamily="2" charset="0"/>
                <a:cs typeface="NikoshBAN" panose="02000000000000000000" pitchFamily="2" charset="0"/>
              </a:rPr>
              <a:t>া</a:t>
            </a:r>
            <a:r>
              <a:rPr lang="bn-IN" sz="4000" dirty="0">
                <a:solidFill>
                  <a:schemeClr val="tx1"/>
                </a:solidFill>
                <a:latin typeface="NikoshBAN" panose="02000000000000000000" pitchFamily="2" charset="0"/>
                <a:cs typeface="NikoshBAN" panose="02000000000000000000" pitchFamily="2" charset="0"/>
              </a:rPr>
              <a:t>য়</a:t>
            </a:r>
            <a:r>
              <a:rPr lang="en-US" sz="4000" dirty="0">
                <a:solidFill>
                  <a:schemeClr val="tx1"/>
                </a:solidFill>
                <a:latin typeface="NikoshBAN" panose="02000000000000000000" pitchFamily="2" charset="0"/>
                <a:cs typeface="NikoshBAN" panose="02000000000000000000" pitchFamily="2" charset="0"/>
              </a:rPr>
              <a:t> </a:t>
            </a:r>
          </a:p>
          <a:p>
            <a:pPr algn="ctr"/>
            <a:r>
              <a:rPr lang="en-US" sz="4000" dirty="0" err="1">
                <a:solidFill>
                  <a:schemeClr val="tx1"/>
                </a:solidFill>
                <a:latin typeface="NikoshBAN" panose="02000000000000000000" pitchFamily="2" charset="0"/>
                <a:cs typeface="NikoshBAN" panose="02000000000000000000" pitchFamily="2" charset="0"/>
              </a:rPr>
              <a:t>সহকারী</a:t>
            </a:r>
            <a:r>
              <a:rPr lang="en-US" sz="4000" dirty="0">
                <a:solidFill>
                  <a:schemeClr val="tx1"/>
                </a:solidFill>
                <a:latin typeface="NikoshBAN" panose="02000000000000000000" pitchFamily="2" charset="0"/>
                <a:cs typeface="NikoshBAN" panose="02000000000000000000" pitchFamily="2" charset="0"/>
              </a:rPr>
              <a:t> </a:t>
            </a:r>
            <a:r>
              <a:rPr lang="bn-IN" sz="4000" dirty="0">
                <a:solidFill>
                  <a:schemeClr val="tx1"/>
                </a:solidFill>
                <a:latin typeface="NikoshBAN" panose="02000000000000000000" pitchFamily="2" charset="0"/>
                <a:cs typeface="NikoshBAN" panose="02000000000000000000" pitchFamily="2" charset="0"/>
              </a:rPr>
              <a:t>শ</a:t>
            </a:r>
            <a:r>
              <a:rPr lang="en-US" sz="4000" dirty="0" err="1">
                <a:solidFill>
                  <a:schemeClr val="tx1"/>
                </a:solidFill>
                <a:latin typeface="NikoshBAN" panose="02000000000000000000" pitchFamily="2" charset="0"/>
                <a:cs typeface="NikoshBAN" panose="02000000000000000000" pitchFamily="2" charset="0"/>
              </a:rPr>
              <a:t>িক্ষক</a:t>
            </a:r>
            <a:r>
              <a:rPr lang="en-US" sz="4000" dirty="0">
                <a:solidFill>
                  <a:schemeClr val="tx1"/>
                </a:solidFill>
                <a:latin typeface="NikoshBAN" panose="02000000000000000000" pitchFamily="2" charset="0"/>
                <a:cs typeface="NikoshBAN" panose="02000000000000000000" pitchFamily="2" charset="0"/>
              </a:rPr>
              <a:t> </a:t>
            </a:r>
          </a:p>
          <a:p>
            <a:pPr algn="ctr"/>
            <a:r>
              <a:rPr lang="en-US" sz="4000" dirty="0" err="1">
                <a:solidFill>
                  <a:schemeClr val="tx1"/>
                </a:solidFill>
                <a:latin typeface="NikoshBAN" panose="02000000000000000000" pitchFamily="2" charset="0"/>
                <a:cs typeface="NikoshBAN" panose="02000000000000000000" pitchFamily="2" charset="0"/>
              </a:rPr>
              <a:t>কালীগঞ্জ</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সরকারি</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প্রাথমিক</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বিদ্যালয়</a:t>
            </a:r>
            <a:endParaRPr lang="en-US" sz="4000" dirty="0">
              <a:solidFill>
                <a:schemeClr val="tx1"/>
              </a:solidFill>
              <a:latin typeface="NikoshBAN" panose="02000000000000000000" pitchFamily="2" charset="0"/>
              <a:cs typeface="NikoshBAN" panose="02000000000000000000" pitchFamily="2" charset="0"/>
            </a:endParaRPr>
          </a:p>
          <a:p>
            <a:pPr algn="ctr"/>
            <a:r>
              <a:rPr lang="en-US" sz="4000" dirty="0" err="1">
                <a:solidFill>
                  <a:schemeClr val="tx1"/>
                </a:solidFill>
                <a:latin typeface="NikoshBAN" panose="02000000000000000000" pitchFamily="2" charset="0"/>
                <a:cs typeface="NikoshBAN" panose="02000000000000000000" pitchFamily="2" charset="0"/>
              </a:rPr>
              <a:t>দেবীগঞ্জ</a:t>
            </a:r>
            <a:r>
              <a:rPr lang="en-US" sz="4000" dirty="0">
                <a:solidFill>
                  <a:schemeClr val="tx1"/>
                </a:solidFill>
                <a:latin typeface="NikoshBAN" panose="02000000000000000000" pitchFamily="2" charset="0"/>
                <a:cs typeface="NikoshBAN" panose="02000000000000000000" pitchFamily="2" charset="0"/>
              </a:rPr>
              <a:t>, প</a:t>
            </a:r>
            <a:r>
              <a:rPr lang="bn-IN" sz="4000" dirty="0">
                <a:solidFill>
                  <a:schemeClr val="tx1"/>
                </a:solidFill>
                <a:latin typeface="NikoshBAN" panose="02000000000000000000" pitchFamily="2" charset="0"/>
                <a:cs typeface="NikoshBAN" panose="02000000000000000000" pitchFamily="2" charset="0"/>
              </a:rPr>
              <a:t>ঞ</a:t>
            </a:r>
            <a:r>
              <a:rPr lang="en-US" sz="4000" dirty="0">
                <a:solidFill>
                  <a:schemeClr val="tx1"/>
                </a:solidFill>
                <a:latin typeface="NikoshBAN" panose="02000000000000000000" pitchFamily="2" charset="0"/>
                <a:cs typeface="NikoshBAN" panose="02000000000000000000" pitchFamily="2" charset="0"/>
              </a:rPr>
              <a:t>্</a:t>
            </a:r>
            <a:r>
              <a:rPr lang="bn-IN" sz="4000" dirty="0">
                <a:solidFill>
                  <a:schemeClr val="tx1"/>
                </a:solidFill>
                <a:latin typeface="NikoshBAN" panose="02000000000000000000" pitchFamily="2" charset="0"/>
                <a:cs typeface="NikoshBAN" panose="02000000000000000000" pitchFamily="2" charset="0"/>
              </a:rPr>
              <a:t>চ</a:t>
            </a:r>
            <a:r>
              <a:rPr lang="en-US" sz="4000" dirty="0">
                <a:solidFill>
                  <a:schemeClr val="tx1"/>
                </a:solidFill>
                <a:latin typeface="NikoshBAN" panose="02000000000000000000" pitchFamily="2" charset="0"/>
                <a:cs typeface="NikoshBAN" panose="02000000000000000000" pitchFamily="2" charset="0"/>
              </a:rPr>
              <a:t>গ</a:t>
            </a:r>
            <a:r>
              <a:rPr lang="bn-IN" sz="4000" dirty="0">
                <a:solidFill>
                  <a:schemeClr val="tx1"/>
                </a:solidFill>
                <a:latin typeface="NikoshBAN" panose="02000000000000000000" pitchFamily="2" charset="0"/>
                <a:cs typeface="NikoshBAN" panose="02000000000000000000" pitchFamily="2" charset="0"/>
              </a:rPr>
              <a:t>ড়</a:t>
            </a:r>
            <a:r>
              <a:rPr lang="en-US" sz="4000" dirty="0">
                <a:solidFill>
                  <a:schemeClr val="tx1"/>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55202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additive="base">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additive="base">
                                        <p:cTn id="3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additive="base">
                                        <p:cTn id="3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EFCA44-7457-4DCE-AAB6-2C3B72EFB702}"/>
              </a:ext>
            </a:extLst>
          </p:cNvPr>
          <p:cNvSpPr/>
          <p:nvPr/>
        </p:nvSpPr>
        <p:spPr>
          <a:xfrm>
            <a:off x="25242" y="4069080"/>
            <a:ext cx="12166758" cy="278892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rgbClr val="002060"/>
                </a:solidFill>
                <a:latin typeface="NikoshBAN" panose="02000000000000000000" pitchFamily="2" charset="0"/>
                <a:cs typeface="NikoshBAN" panose="02000000000000000000" pitchFamily="2" charset="0"/>
              </a:rPr>
              <a:t>শিয়াল ততক্ষণে নদী পার হয়ে তীরে উঠে এসেছে। বনের সমস্ত প্রাণী তার পেছনে এসে দাঁড়াল। শিয়াল হাতিকে বলল, তোমাকে বাঁচাব আমরা? এতদিন তোমার অত্যাচারে আমরা কেউ বনে শান্তিতে ঘুমাতে পারিনি। তোমাকে শাস্তি দেওয়ার জন্যই তো নদীতে নিয়ে এসেছি।  </a:t>
            </a:r>
            <a:endParaRPr lang="en-US" sz="4000" dirty="0">
              <a:solidFill>
                <a:srgbClr val="002060"/>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9F24B3F4-679C-4D6F-9836-D9BDFC0A7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2" y="0"/>
            <a:ext cx="6070758" cy="4045527"/>
          </a:xfrm>
          <a:prstGeom prst="rect">
            <a:avLst/>
          </a:prstGeom>
        </p:spPr>
      </p:pic>
      <p:pic>
        <p:nvPicPr>
          <p:cNvPr id="7" name="Picture 6">
            <a:extLst>
              <a:ext uri="{FF2B5EF4-FFF2-40B4-BE49-F238E27FC236}">
                <a16:creationId xmlns:a16="http://schemas.microsoft.com/office/drawing/2014/main" id="{7DF08449-08DD-40FF-97D9-78BC27DDB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8621" y="-1"/>
            <a:ext cx="6083379" cy="4045527"/>
          </a:xfrm>
          <a:prstGeom prst="rect">
            <a:avLst/>
          </a:prstGeom>
        </p:spPr>
      </p:pic>
    </p:spTree>
    <p:extLst>
      <p:ext uri="{BB962C8B-B14F-4D97-AF65-F5344CB8AC3E}">
        <p14:creationId xmlns:p14="http://schemas.microsoft.com/office/powerpoint/2010/main" val="268133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096FC9-FB0C-4CBD-B4E1-5D019A3A30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CA275C7-6FF1-4847-B7F8-07D2934E191A}"/>
              </a:ext>
            </a:extLst>
          </p:cNvPr>
          <p:cNvSpPr/>
          <p:nvPr/>
        </p:nvSpPr>
        <p:spPr>
          <a:xfrm>
            <a:off x="0" y="2964873"/>
            <a:ext cx="12192000" cy="3893127"/>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NikoshBAN" panose="02000000000000000000" pitchFamily="2" charset="0"/>
                <a:cs typeface="NikoshBAN" panose="02000000000000000000" pitchFamily="2" charset="0"/>
              </a:rPr>
              <a:t>বনের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যত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প্রাণী</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ছিল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সবাই</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শিয়ালের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কথার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প্রতিধ</a:t>
            </a:r>
            <a:r>
              <a:rPr lang="bn-IN" sz="4000" dirty="0">
                <a:latin typeface="NikoshBAN" panose="02000000000000000000" pitchFamily="2" charset="0"/>
                <a:cs typeface="NikoshBAN" panose="02000000000000000000" pitchFamily="2" charset="0"/>
              </a:rPr>
              <a:t>্বনি করে সমস্বরে বলে উঠলঃ </a:t>
            </a:r>
          </a:p>
          <a:p>
            <a:pPr algn="ctr"/>
            <a:r>
              <a:rPr lang="bn-IN" sz="4000" dirty="0">
                <a:latin typeface="NikoshBAN" panose="02000000000000000000" pitchFamily="2" charset="0"/>
                <a:cs typeface="NikoshBAN" panose="02000000000000000000" pitchFamily="2" charset="0"/>
              </a:rPr>
              <a:t>ঠিক বলেছ শিয়াল ভায়া</a:t>
            </a:r>
          </a:p>
          <a:p>
            <a:pPr algn="ctr"/>
            <a:r>
              <a:rPr lang="bn-IN" sz="4000" dirty="0">
                <a:latin typeface="NikoshBAN" panose="02000000000000000000" pitchFamily="2" charset="0"/>
                <a:cs typeface="NikoshBAN" panose="02000000000000000000" pitchFamily="2" charset="0"/>
              </a:rPr>
              <a:t>আর দেখব না হাতির ছায়া</a:t>
            </a:r>
          </a:p>
          <a:p>
            <a:pPr algn="ctr"/>
            <a:r>
              <a:rPr lang="bn-IN" sz="4000" dirty="0">
                <a:latin typeface="NikoshBAN" panose="02000000000000000000" pitchFamily="2" charset="0"/>
                <a:cs typeface="NikoshBAN" panose="02000000000000000000" pitchFamily="2" charset="0"/>
              </a:rPr>
              <a:t>আমরা এখন মুক্ত স্বাধীন</a:t>
            </a:r>
          </a:p>
          <a:p>
            <a:pPr algn="ctr"/>
            <a:r>
              <a:rPr lang="bn-IN" sz="4000" dirty="0">
                <a:latin typeface="NikoshBAN" panose="02000000000000000000" pitchFamily="2" charset="0"/>
                <a:cs typeface="NikoshBAN" panose="02000000000000000000" pitchFamily="2" charset="0"/>
              </a:rPr>
              <a:t>নাচছি সবাই তা-ধিন তা-ধিন।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6424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a:extLst>
              <a:ext uri="{FF2B5EF4-FFF2-40B4-BE49-F238E27FC236}">
                <a16:creationId xmlns:a16="http://schemas.microsoft.com/office/drawing/2014/main" id="{E2FFDBFB-B4DC-44D2-A7EB-1F80838BEA86}"/>
              </a:ext>
            </a:extLst>
          </p:cNvPr>
          <p:cNvSpPr/>
          <p:nvPr/>
        </p:nvSpPr>
        <p:spPr>
          <a:xfrm>
            <a:off x="306909" y="70340"/>
            <a:ext cx="2574857" cy="1350499"/>
          </a:xfrm>
          <a:prstGeom prst="flowChartMultidocumen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NikoshBAN" panose="02000000000000000000" pitchFamily="2" charset="0"/>
                <a:cs typeface="NikoshBAN" panose="02000000000000000000" pitchFamily="2" charset="0"/>
              </a:rPr>
              <a:t>দ</a:t>
            </a:r>
            <a:r>
              <a:rPr lang="as-IN" sz="4000" dirty="0">
                <a:latin typeface="NikoshBAN" panose="02000000000000000000" pitchFamily="2" charset="0"/>
                <a:cs typeface="NikoshBAN" panose="02000000000000000000" pitchFamily="2" charset="0"/>
              </a:rPr>
              <a:t>ল</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য়</a:t>
            </a:r>
            <a:r>
              <a:rPr lang="en-US" sz="4000" dirty="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ক</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জ</a:t>
            </a:r>
            <a:endParaRPr lang="en-US" sz="4000" dirty="0">
              <a:latin typeface="NikoshBAN" panose="02000000000000000000" pitchFamily="2" charset="0"/>
              <a:cs typeface="NikoshBAN" panose="02000000000000000000" pitchFamily="2" charset="0"/>
            </a:endParaRPr>
          </a:p>
        </p:txBody>
      </p:sp>
      <p:graphicFrame>
        <p:nvGraphicFramePr>
          <p:cNvPr id="3" name="Diagram 2">
            <a:extLst>
              <a:ext uri="{FF2B5EF4-FFF2-40B4-BE49-F238E27FC236}">
                <a16:creationId xmlns:a16="http://schemas.microsoft.com/office/drawing/2014/main" id="{2089CF51-E340-484D-8593-D88B32510F15}"/>
              </a:ext>
            </a:extLst>
          </p:cNvPr>
          <p:cNvGraphicFramePr/>
          <p:nvPr>
            <p:extLst>
              <p:ext uri="{D42A27DB-BD31-4B8C-83A1-F6EECF244321}">
                <p14:modId xmlns:p14="http://schemas.microsoft.com/office/powerpoint/2010/main" val="2580688233"/>
              </p:ext>
            </p:extLst>
          </p:nvPr>
        </p:nvGraphicFramePr>
        <p:xfrm>
          <a:off x="2293814" y="1695152"/>
          <a:ext cx="7604370" cy="5092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B0018A68-CF4F-49AA-984A-57127B6F0845}"/>
              </a:ext>
            </a:extLst>
          </p:cNvPr>
          <p:cNvSpPr/>
          <p:nvPr/>
        </p:nvSpPr>
        <p:spPr>
          <a:xfrm>
            <a:off x="3376245" y="70339"/>
            <a:ext cx="8508845" cy="1350499"/>
          </a:xfrm>
          <a:prstGeom prst="rect">
            <a:avLst/>
          </a:prstGeom>
          <a:solidFill>
            <a:srgbClr val="05CB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যুক্তবর্ণ ভেঙ্গে দেখাও এবং শব্দে প্রয়োগ কর।</a:t>
            </a:r>
          </a:p>
        </p:txBody>
      </p:sp>
    </p:spTree>
    <p:extLst>
      <p:ext uri="{BB962C8B-B14F-4D97-AF65-F5344CB8AC3E}">
        <p14:creationId xmlns:p14="http://schemas.microsoft.com/office/powerpoint/2010/main" val="344334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ultidocument 2">
            <a:extLst>
              <a:ext uri="{FF2B5EF4-FFF2-40B4-BE49-F238E27FC236}">
                <a16:creationId xmlns:a16="http://schemas.microsoft.com/office/drawing/2014/main" id="{1BA8F10A-E237-4F0B-99A2-E1C2777C9AAE}"/>
              </a:ext>
            </a:extLst>
          </p:cNvPr>
          <p:cNvSpPr/>
          <p:nvPr/>
        </p:nvSpPr>
        <p:spPr>
          <a:xfrm>
            <a:off x="253218" y="168812"/>
            <a:ext cx="2588456" cy="1477107"/>
          </a:xfrm>
          <a:prstGeom prst="flowChartMultidocumen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দলীয় কাজ</a:t>
            </a:r>
            <a:endParaRPr lang="en-US" sz="4000" dirty="0">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030FD4BF-A4BA-4865-984C-5EEADB8AD37E}"/>
              </a:ext>
            </a:extLst>
          </p:cNvPr>
          <p:cNvSpPr/>
          <p:nvPr/>
        </p:nvSpPr>
        <p:spPr>
          <a:xfrm>
            <a:off x="3376246" y="168811"/>
            <a:ext cx="8412480" cy="1477107"/>
          </a:xfrm>
          <a:prstGeom prst="rect">
            <a:avLst/>
          </a:prstGeom>
          <a:solidFill>
            <a:srgbClr val="05CB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NikoshBAN" panose="02000000000000000000" pitchFamily="2" charset="0"/>
                <a:cs typeface="NikoshBAN" panose="02000000000000000000" pitchFamily="2" charset="0"/>
              </a:rPr>
              <a:t>প্রদত্ত</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শব্দগুলোর</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বিপরীত</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শব্দ</a:t>
            </a:r>
            <a:r>
              <a:rPr lang="bn-IN" sz="4000" dirty="0">
                <a:solidFill>
                  <a:schemeClr val="tx1"/>
                </a:solidFill>
                <a:latin typeface="NikoshBAN" panose="02000000000000000000" pitchFamily="2" charset="0"/>
                <a:cs typeface="NikoshBAN" panose="02000000000000000000" pitchFamily="2" charset="0"/>
              </a:rPr>
              <a:t> লেখ। </a:t>
            </a:r>
            <a:endParaRPr lang="en-US" sz="4000" dirty="0">
              <a:solidFill>
                <a:schemeClr val="tx1"/>
              </a:solidFill>
              <a:latin typeface="NikoshBAN" panose="02000000000000000000" pitchFamily="2" charset="0"/>
              <a:cs typeface="NikoshBAN" panose="02000000000000000000" pitchFamily="2" charset="0"/>
            </a:endParaRPr>
          </a:p>
        </p:txBody>
      </p:sp>
      <p:graphicFrame>
        <p:nvGraphicFramePr>
          <p:cNvPr id="6" name="Diagram 5">
            <a:extLst>
              <a:ext uri="{FF2B5EF4-FFF2-40B4-BE49-F238E27FC236}">
                <a16:creationId xmlns:a16="http://schemas.microsoft.com/office/drawing/2014/main" id="{7128F00E-06A0-4945-8802-8193930CED42}"/>
              </a:ext>
            </a:extLst>
          </p:cNvPr>
          <p:cNvGraphicFramePr/>
          <p:nvPr>
            <p:extLst>
              <p:ext uri="{D42A27DB-BD31-4B8C-83A1-F6EECF244321}">
                <p14:modId xmlns:p14="http://schemas.microsoft.com/office/powerpoint/2010/main" val="3289612152"/>
              </p:ext>
            </p:extLst>
          </p:nvPr>
        </p:nvGraphicFramePr>
        <p:xfrm>
          <a:off x="2032000" y="1899137"/>
          <a:ext cx="8128000" cy="4628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635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Graphic spid="6"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paration 1">
            <a:extLst>
              <a:ext uri="{FF2B5EF4-FFF2-40B4-BE49-F238E27FC236}">
                <a16:creationId xmlns:a16="http://schemas.microsoft.com/office/drawing/2014/main" id="{3187BF60-6403-4D33-A7F1-0770F5067BF3}"/>
              </a:ext>
            </a:extLst>
          </p:cNvPr>
          <p:cNvSpPr/>
          <p:nvPr/>
        </p:nvSpPr>
        <p:spPr>
          <a:xfrm>
            <a:off x="4815840" y="226362"/>
            <a:ext cx="2560320" cy="970671"/>
          </a:xfrm>
          <a:prstGeom prst="flowChartPreparation">
            <a:avLst/>
          </a:prstGeom>
          <a:solidFill>
            <a:schemeClr val="accent2">
              <a:lumMod val="60000"/>
              <a:lumOff val="4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NikoshBAN" panose="02000000000000000000" pitchFamily="2" charset="0"/>
                <a:cs typeface="NikoshBAN" panose="02000000000000000000" pitchFamily="2" charset="0"/>
              </a:rPr>
              <a:t>মূল্যায়ন</a:t>
            </a:r>
            <a:endParaRPr lang="en-US" sz="4000" dirty="0">
              <a:solidFill>
                <a:schemeClr val="tx1"/>
              </a:solidFill>
              <a:latin typeface="NikoshBAN" panose="02000000000000000000" pitchFamily="2" charset="0"/>
              <a:cs typeface="NikoshBAN" panose="02000000000000000000" pitchFamily="2" charset="0"/>
            </a:endParaRPr>
          </a:p>
        </p:txBody>
      </p:sp>
      <p:sp>
        <p:nvSpPr>
          <p:cNvPr id="3" name="Rectangle: Folded Corner 2">
            <a:extLst>
              <a:ext uri="{FF2B5EF4-FFF2-40B4-BE49-F238E27FC236}">
                <a16:creationId xmlns:a16="http://schemas.microsoft.com/office/drawing/2014/main" id="{728BBF98-8B03-4901-BB14-EDCD6AEE31EB}"/>
              </a:ext>
            </a:extLst>
          </p:cNvPr>
          <p:cNvSpPr/>
          <p:nvPr/>
        </p:nvSpPr>
        <p:spPr>
          <a:xfrm>
            <a:off x="515814" y="1371598"/>
            <a:ext cx="11155680" cy="5593081"/>
          </a:xfrm>
          <a:prstGeom prst="foldedCorner">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E478A35B-E851-4343-9AF4-AAAF62D50DDD}"/>
              </a:ext>
            </a:extLst>
          </p:cNvPr>
          <p:cNvSpPr txBox="1"/>
          <p:nvPr/>
        </p:nvSpPr>
        <p:spPr>
          <a:xfrm>
            <a:off x="2990875" y="2944091"/>
            <a:ext cx="6925993" cy="2862322"/>
          </a:xfrm>
          <a:prstGeom prst="rect">
            <a:avLst/>
          </a:prstGeom>
          <a:noFill/>
        </p:spPr>
        <p:txBody>
          <a:bodyPr wrap="square" rtlCol="0">
            <a:spAutoFit/>
          </a:bodyPr>
          <a:lstStyle/>
          <a:p>
            <a:pPr marL="571500" indent="-571500">
              <a:buFont typeface="Wingdings" panose="05000000000000000000" pitchFamily="2" charset="2"/>
              <a:buChar char="q"/>
            </a:pPr>
            <a:r>
              <a:rPr lang="bn-IN" sz="3600" dirty="0">
                <a:latin typeface="NikoshBAN" panose="02000000000000000000" pitchFamily="2" charset="0"/>
                <a:cs typeface="NikoshBAN" panose="02000000000000000000" pitchFamily="2" charset="0"/>
              </a:rPr>
              <a:t>সবাই মিলে শিয়ালকে দায়িত্ব দিল কেন?</a:t>
            </a:r>
          </a:p>
          <a:p>
            <a:pPr marL="571500" indent="-571500">
              <a:buFont typeface="Wingdings" panose="05000000000000000000" pitchFamily="2" charset="2"/>
              <a:buChar char="q"/>
            </a:pPr>
            <a:r>
              <a:rPr lang="bn-IN" sz="3600" dirty="0">
                <a:latin typeface="NikoshBAN" panose="02000000000000000000" pitchFamily="2" charset="0"/>
                <a:cs typeface="NikoshBAN" panose="02000000000000000000" pitchFamily="2" charset="0"/>
              </a:rPr>
              <a:t>শিয়াল কিভাবে বনের পশুপাখিদের রক্ষা করলো?</a:t>
            </a:r>
          </a:p>
          <a:p>
            <a:pPr marL="571500" indent="-571500">
              <a:buFont typeface="Wingdings" panose="05000000000000000000" pitchFamily="2" charset="2"/>
              <a:buChar char="q"/>
            </a:pPr>
            <a:r>
              <a:rPr lang="bn-IN" sz="3600" dirty="0">
                <a:latin typeface="NikoshBAN" panose="02000000000000000000" pitchFamily="2" charset="0"/>
                <a:cs typeface="NikoshBAN" panose="02000000000000000000" pitchFamily="2" charset="0"/>
              </a:rPr>
              <a:t>অহংকারী ও অত্যাচারীর পরিণাম শেষ পর্যন্ত কী হয়?</a:t>
            </a:r>
          </a:p>
        </p:txBody>
      </p:sp>
    </p:spTree>
    <p:extLst>
      <p:ext uri="{BB962C8B-B14F-4D97-AF65-F5344CB8AC3E}">
        <p14:creationId xmlns:p14="http://schemas.microsoft.com/office/powerpoint/2010/main" val="386389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p:cTn id="3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8543A7-23E8-4462-98A8-AA4B92EC5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299"/>
            <a:ext cx="12192000" cy="6988299"/>
          </a:xfrm>
          <a:prstGeom prst="rect">
            <a:avLst/>
          </a:prstGeom>
        </p:spPr>
      </p:pic>
      <p:sp>
        <p:nvSpPr>
          <p:cNvPr id="2" name="Flowchart: Alternate Process 1">
            <a:extLst>
              <a:ext uri="{FF2B5EF4-FFF2-40B4-BE49-F238E27FC236}">
                <a16:creationId xmlns:a16="http://schemas.microsoft.com/office/drawing/2014/main" id="{62AF0358-0383-46CC-ADCE-F177BF2001E0}"/>
              </a:ext>
            </a:extLst>
          </p:cNvPr>
          <p:cNvSpPr/>
          <p:nvPr/>
        </p:nvSpPr>
        <p:spPr>
          <a:xfrm>
            <a:off x="4682197" y="313006"/>
            <a:ext cx="2827606" cy="1209822"/>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বাড়ির কাজ</a:t>
            </a:r>
            <a:endParaRPr lang="en-US" sz="4000" dirty="0">
              <a:solidFill>
                <a:schemeClr val="tx1"/>
              </a:solidFill>
              <a:latin typeface="NikoshBAN" panose="02000000000000000000" pitchFamily="2" charset="0"/>
              <a:cs typeface="NikoshBAN" panose="02000000000000000000" pitchFamily="2" charset="0"/>
            </a:endParaRPr>
          </a:p>
        </p:txBody>
      </p:sp>
      <p:sp>
        <p:nvSpPr>
          <p:cNvPr id="3" name="Rectangle: Folded Corner 2">
            <a:extLst>
              <a:ext uri="{FF2B5EF4-FFF2-40B4-BE49-F238E27FC236}">
                <a16:creationId xmlns:a16="http://schemas.microsoft.com/office/drawing/2014/main" id="{7B28393C-7315-4489-B397-54853DE25A17}"/>
              </a:ext>
            </a:extLst>
          </p:cNvPr>
          <p:cNvSpPr/>
          <p:nvPr/>
        </p:nvSpPr>
        <p:spPr>
          <a:xfrm>
            <a:off x="701626" y="2162907"/>
            <a:ext cx="10788748" cy="3226511"/>
          </a:xfrm>
          <a:prstGeom prst="foldedCorne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v"/>
            </a:pPr>
            <a:endParaRPr lang="bn-IN" sz="4800" dirty="0">
              <a:solidFill>
                <a:schemeClr val="tx1"/>
              </a:solidFill>
              <a:latin typeface="NikoshBAN" panose="02000000000000000000" pitchFamily="2" charset="0"/>
              <a:cs typeface="NikoshBAN" panose="02000000000000000000" pitchFamily="2" charset="0"/>
            </a:endParaRPr>
          </a:p>
          <a:p>
            <a:pPr marL="571500" indent="-571500" algn="ctr">
              <a:buFont typeface="Wingdings" panose="05000000000000000000" pitchFamily="2" charset="2"/>
              <a:buChar char="v"/>
            </a:pPr>
            <a:r>
              <a:rPr lang="bn-IN" sz="4800" dirty="0">
                <a:solidFill>
                  <a:schemeClr val="tx1"/>
                </a:solidFill>
                <a:latin typeface="NikoshBAN" panose="02000000000000000000" pitchFamily="2" charset="0"/>
                <a:cs typeface="NikoshBAN" panose="02000000000000000000" pitchFamily="2" charset="0"/>
              </a:rPr>
              <a:t> শিয়াল হাতিকে শাস্তি না দিলে বনের পশুপাখিদের কী হতো? ১৫০ শব্দে লিখে নিয়ে এসো।</a:t>
            </a:r>
            <a:endParaRPr lang="en-US" sz="4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3947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E84AE5-8A4F-4B68-A720-93337D6FE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4" name="TextBox 3">
            <a:extLst>
              <a:ext uri="{FF2B5EF4-FFF2-40B4-BE49-F238E27FC236}">
                <a16:creationId xmlns:a16="http://schemas.microsoft.com/office/drawing/2014/main" id="{6D863EE6-1A5C-4239-912C-0243B04B682A}"/>
              </a:ext>
            </a:extLst>
          </p:cNvPr>
          <p:cNvSpPr txBox="1"/>
          <p:nvPr/>
        </p:nvSpPr>
        <p:spPr>
          <a:xfrm>
            <a:off x="1872724" y="1819104"/>
            <a:ext cx="8446550" cy="1862048"/>
          </a:xfrm>
          <a:prstGeom prst="rect">
            <a:avLst/>
          </a:prstGeom>
          <a:solidFill>
            <a:srgbClr val="FFC000"/>
          </a:solidFill>
        </p:spPr>
        <p:txBody>
          <a:bodyPr wrap="square" rtlCol="0">
            <a:spAutoFit/>
          </a:bodyPr>
          <a:lstStyle/>
          <a:p>
            <a:pPr algn="ctr"/>
            <a:r>
              <a:rPr lang="bn-IN" sz="11500" b="1" spc="3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 ধন্যবাদ</a:t>
            </a:r>
            <a:endParaRPr lang="en-US" sz="11500" b="1" spc="3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9380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747763-A642-4F06-94CD-4A2A3D9B4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413259"/>
          </a:xfrm>
          <a:prstGeom prst="rect">
            <a:avLst/>
          </a:prstGeom>
        </p:spPr>
      </p:pic>
      <p:sp>
        <p:nvSpPr>
          <p:cNvPr id="2" name="Flowchart: Terminator 1">
            <a:extLst>
              <a:ext uri="{FF2B5EF4-FFF2-40B4-BE49-F238E27FC236}">
                <a16:creationId xmlns:a16="http://schemas.microsoft.com/office/drawing/2014/main" id="{CE7020EA-0ABC-4A9D-A441-48B57D229A35}"/>
              </a:ext>
            </a:extLst>
          </p:cNvPr>
          <p:cNvSpPr/>
          <p:nvPr/>
        </p:nvSpPr>
        <p:spPr>
          <a:xfrm>
            <a:off x="4015154" y="478302"/>
            <a:ext cx="4161692" cy="1111348"/>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পাঠ পরিচিতি</a:t>
            </a:r>
          </a:p>
        </p:txBody>
      </p:sp>
      <p:sp>
        <p:nvSpPr>
          <p:cNvPr id="4" name="Rectangle: Folded Corner 3">
            <a:extLst>
              <a:ext uri="{FF2B5EF4-FFF2-40B4-BE49-F238E27FC236}">
                <a16:creationId xmlns:a16="http://schemas.microsoft.com/office/drawing/2014/main" id="{612514BB-BD8A-4D36-B639-91FA8CFB626B}"/>
              </a:ext>
            </a:extLst>
          </p:cNvPr>
          <p:cNvSpPr/>
          <p:nvPr/>
        </p:nvSpPr>
        <p:spPr>
          <a:xfrm>
            <a:off x="1699846" y="1824479"/>
            <a:ext cx="8792307" cy="4353951"/>
          </a:xfrm>
          <a:prstGeom prst="foldedCorne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শ্রেণিঃ পঞ্চম</a:t>
            </a:r>
          </a:p>
          <a:p>
            <a:pPr algn="ctr"/>
            <a:r>
              <a:rPr lang="bn-IN" sz="3600" dirty="0">
                <a:solidFill>
                  <a:schemeClr val="tx1"/>
                </a:solidFill>
                <a:latin typeface="NikoshBAN" panose="02000000000000000000" pitchFamily="2" charset="0"/>
                <a:cs typeface="NikoshBAN" panose="02000000000000000000" pitchFamily="2" charset="0"/>
              </a:rPr>
              <a:t>বিষয়ঃ বাংলা </a:t>
            </a:r>
          </a:p>
          <a:p>
            <a:pPr algn="ctr"/>
            <a:r>
              <a:rPr lang="bn-IN" sz="3600" dirty="0">
                <a:solidFill>
                  <a:schemeClr val="tx1"/>
                </a:solidFill>
                <a:latin typeface="NikoshBAN" panose="02000000000000000000" pitchFamily="2" charset="0"/>
                <a:cs typeface="NikoshBAN" panose="02000000000000000000" pitchFamily="2" charset="0"/>
              </a:rPr>
              <a:t>পাঠঃ </a:t>
            </a:r>
            <a:r>
              <a:rPr lang="en-US" sz="3600" dirty="0" err="1">
                <a:solidFill>
                  <a:schemeClr val="tx1"/>
                </a:solidFill>
                <a:latin typeface="NikoshBAN" panose="02000000000000000000" pitchFamily="2" charset="0"/>
                <a:cs typeface="NikoshBAN" panose="02000000000000000000" pitchFamily="2" charset="0"/>
              </a:rPr>
              <a:t>হাতি</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আর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শিয়ালের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গল্প</a:t>
            </a:r>
            <a:endParaRPr lang="bn-IN" sz="3600" dirty="0">
              <a:solidFill>
                <a:schemeClr val="tx1"/>
              </a:solidFill>
              <a:latin typeface="NikoshBAN" panose="02000000000000000000" pitchFamily="2" charset="0"/>
              <a:cs typeface="NikoshBAN" panose="02000000000000000000" pitchFamily="2" charset="0"/>
            </a:endParaRPr>
          </a:p>
          <a:p>
            <a:pPr algn="ctr"/>
            <a:r>
              <a:rPr lang="bn-IN" sz="3600" dirty="0">
                <a:solidFill>
                  <a:schemeClr val="tx1"/>
                </a:solidFill>
                <a:latin typeface="NikoshBAN" panose="02000000000000000000" pitchFamily="2" charset="0"/>
                <a:cs typeface="NikoshBAN" panose="02000000000000000000" pitchFamily="2" charset="0"/>
              </a:rPr>
              <a:t>পাঠ্যাংশঃ </a:t>
            </a:r>
            <a:r>
              <a:rPr lang="en-US" sz="3600" dirty="0" err="1">
                <a:solidFill>
                  <a:schemeClr val="tx1"/>
                </a:solidFill>
                <a:latin typeface="NikoshBAN" panose="02000000000000000000" pitchFamily="2" charset="0"/>
                <a:cs typeface="NikoshBAN" panose="02000000000000000000" pitchFamily="2" charset="0"/>
              </a:rPr>
              <a:t>কিন্তু</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এভাবে</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কি</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দিন</a:t>
            </a:r>
            <a:r>
              <a:rPr lang="bn-IN" sz="3600" dirty="0">
                <a:solidFill>
                  <a:schemeClr val="tx1"/>
                </a:solidFill>
                <a:latin typeface="NikoshBAN" panose="02000000000000000000" pitchFamily="2" charset="0"/>
                <a:cs typeface="NikoshBAN" panose="02000000000000000000" pitchFamily="2" charset="0"/>
              </a:rPr>
              <a:t>.........</a:t>
            </a:r>
            <a:r>
              <a:rPr lang="en-US" sz="3600" dirty="0" err="1">
                <a:solidFill>
                  <a:schemeClr val="tx1"/>
                </a:solidFill>
                <a:latin typeface="NikoshBAN" panose="02000000000000000000" pitchFamily="2" charset="0"/>
                <a:cs typeface="NikoshBAN" panose="02000000000000000000" pitchFamily="2" charset="0"/>
              </a:rPr>
              <a:t>তা-ধিন</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তা-ধিন</a:t>
            </a:r>
            <a:r>
              <a:rPr lang="bn-IN" sz="3600" dirty="0">
                <a:solidFill>
                  <a:schemeClr val="tx1"/>
                </a:solidFill>
                <a:latin typeface="NikoshBAN" panose="02000000000000000000" pitchFamily="2" charset="0"/>
                <a:cs typeface="NikoshBAN" panose="02000000000000000000" pitchFamily="2" charset="0"/>
              </a:rPr>
              <a:t>। </a:t>
            </a:r>
          </a:p>
          <a:p>
            <a:pPr algn="ctr"/>
            <a:r>
              <a:rPr lang="bn-IN" sz="3600" dirty="0">
                <a:solidFill>
                  <a:schemeClr val="tx1"/>
                </a:solidFill>
                <a:latin typeface="NikoshBAN" panose="02000000000000000000" pitchFamily="2" charset="0"/>
                <a:cs typeface="NikoshBAN" panose="02000000000000000000" pitchFamily="2" charset="0"/>
              </a:rPr>
              <a:t>সময়ঃ ৪০ মিনিট</a:t>
            </a:r>
          </a:p>
          <a:p>
            <a:pPr algn="ctr"/>
            <a:r>
              <a:rPr lang="bn-IN" sz="3600" dirty="0">
                <a:solidFill>
                  <a:schemeClr val="tx1"/>
                </a:solidFill>
                <a:latin typeface="NikoshBAN" panose="02000000000000000000" pitchFamily="2" charset="0"/>
                <a:cs typeface="NikoshBAN" panose="02000000000000000000" pitchFamily="2" charset="0"/>
              </a:rPr>
              <a:t>তারিখঃ </a:t>
            </a:r>
            <a:r>
              <a:rPr lang="en-US" sz="3600" dirty="0">
                <a:solidFill>
                  <a:schemeClr val="tx1"/>
                </a:solidFill>
                <a:latin typeface="NikoshBAN" panose="02000000000000000000" pitchFamily="2" charset="0"/>
                <a:cs typeface="NikoshBAN" panose="02000000000000000000" pitchFamily="2" charset="0"/>
              </a:rPr>
              <a:t>১৩ </a:t>
            </a:r>
            <a:r>
              <a:rPr lang="en-US" sz="3600" dirty="0" err="1">
                <a:solidFill>
                  <a:schemeClr val="tx1"/>
                </a:solidFill>
                <a:latin typeface="NikoshBAN" panose="02000000000000000000" pitchFamily="2" charset="0"/>
                <a:cs typeface="NikoshBAN" panose="02000000000000000000" pitchFamily="2" charset="0"/>
              </a:rPr>
              <a:t>অক্টোবর</a:t>
            </a:r>
            <a:r>
              <a:rPr lang="bn-IN" sz="3600" dirty="0">
                <a:solidFill>
                  <a:schemeClr val="tx1"/>
                </a:solidFill>
                <a:latin typeface="NikoshBAN" panose="02000000000000000000" pitchFamily="2" charset="0"/>
                <a:cs typeface="NikoshBAN" panose="02000000000000000000" pitchFamily="2" charset="0"/>
              </a:rPr>
              <a:t> ২০২০ইং</a:t>
            </a:r>
          </a:p>
        </p:txBody>
      </p:sp>
    </p:spTree>
    <p:extLst>
      <p:ext uri="{BB962C8B-B14F-4D97-AF65-F5344CB8AC3E}">
        <p14:creationId xmlns:p14="http://schemas.microsoft.com/office/powerpoint/2010/main" val="413210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389005-C58A-48D4-91BF-1494CA0D5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lowchart: Multidocument 1">
            <a:extLst>
              <a:ext uri="{FF2B5EF4-FFF2-40B4-BE49-F238E27FC236}">
                <a16:creationId xmlns:a16="http://schemas.microsoft.com/office/drawing/2014/main" id="{3B492A29-0E16-4639-9043-004C0BAB3B44}"/>
              </a:ext>
            </a:extLst>
          </p:cNvPr>
          <p:cNvSpPr/>
          <p:nvPr/>
        </p:nvSpPr>
        <p:spPr>
          <a:xfrm>
            <a:off x="4063217" y="0"/>
            <a:ext cx="4065563" cy="1702191"/>
          </a:xfrm>
          <a:prstGeom prst="flowChartMultidocument">
            <a:avLst/>
          </a:prstGeom>
          <a:solidFill>
            <a:srgbClr val="00B0F0"/>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শিখন ফল</a:t>
            </a:r>
            <a:endParaRPr lang="en-US" sz="4800" dirty="0">
              <a:solidFill>
                <a:schemeClr val="tx1"/>
              </a:solidFill>
              <a:latin typeface="NikoshBAN" panose="02000000000000000000" pitchFamily="2" charset="0"/>
              <a:cs typeface="NikoshBAN" panose="02000000000000000000" pitchFamily="2" charset="0"/>
            </a:endParaRPr>
          </a:p>
        </p:txBody>
      </p:sp>
      <p:sp>
        <p:nvSpPr>
          <p:cNvPr id="3" name="Arrow: Pentagon 2">
            <a:extLst>
              <a:ext uri="{FF2B5EF4-FFF2-40B4-BE49-F238E27FC236}">
                <a16:creationId xmlns:a16="http://schemas.microsoft.com/office/drawing/2014/main" id="{C5CFE49B-09BF-468F-A4E3-EE7A59EBB335}"/>
              </a:ext>
            </a:extLst>
          </p:cNvPr>
          <p:cNvSpPr/>
          <p:nvPr/>
        </p:nvSpPr>
        <p:spPr>
          <a:xfrm>
            <a:off x="335279" y="1871003"/>
            <a:ext cx="11521440" cy="4986997"/>
          </a:xfrm>
          <a:prstGeom prst="homePlate">
            <a:avLst/>
          </a:prstGeom>
          <a:solidFill>
            <a:schemeClr val="accent3"/>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3600" dirty="0">
              <a:latin typeface="NikoshBAN" panose="02000000000000000000" pitchFamily="2" charset="0"/>
              <a:cs typeface="NikoshBAN" panose="02000000000000000000" pitchFamily="2" charset="0"/>
            </a:endParaRPr>
          </a:p>
          <a:p>
            <a:r>
              <a:rPr lang="bn-IN" sz="3600" dirty="0">
                <a:solidFill>
                  <a:schemeClr val="tx1"/>
                </a:solidFill>
                <a:latin typeface="NikoshBAN" panose="02000000000000000000" pitchFamily="2" charset="0"/>
                <a:cs typeface="NikoshBAN" panose="02000000000000000000" pitchFamily="2" charset="0"/>
              </a:rPr>
              <a:t>শোনাঃ-</a:t>
            </a:r>
          </a:p>
          <a:p>
            <a:r>
              <a:rPr lang="bn-IN" sz="3600" dirty="0">
                <a:solidFill>
                  <a:schemeClr val="tx1"/>
                </a:solidFill>
                <a:latin typeface="NikoshBAN" panose="02000000000000000000" pitchFamily="2" charset="0"/>
                <a:cs typeface="NikoshBAN" panose="02000000000000000000" pitchFamily="2" charset="0"/>
              </a:rPr>
              <a:t>২.২.১ গল্প শুনে মুল বিষয় বুঝতে পারবে। </a:t>
            </a:r>
          </a:p>
          <a:p>
            <a:r>
              <a:rPr lang="bn-IN" sz="3600" dirty="0">
                <a:solidFill>
                  <a:schemeClr val="tx1"/>
                </a:solidFill>
                <a:latin typeface="NikoshBAN" panose="02000000000000000000" pitchFamily="2" charset="0"/>
                <a:cs typeface="NikoshBAN" panose="02000000000000000000" pitchFamily="2" charset="0"/>
              </a:rPr>
              <a:t>বলাঃ-</a:t>
            </a:r>
          </a:p>
          <a:p>
            <a:r>
              <a:rPr lang="bn-IN" sz="3600" dirty="0">
                <a:solidFill>
                  <a:schemeClr val="tx1"/>
                </a:solidFill>
                <a:latin typeface="NikoshBAN" panose="02000000000000000000" pitchFamily="2" charset="0"/>
                <a:cs typeface="NikoshBAN" panose="02000000000000000000" pitchFamily="2" charset="0"/>
              </a:rPr>
              <a:t>১.১.১ যুক্তবর্ণ সহযোগে তৈরি শব্দ স্পষ্ট ও শুদ্ধভাবে বলতে পারবে। </a:t>
            </a:r>
          </a:p>
          <a:p>
            <a:r>
              <a:rPr lang="bn-IN" sz="3600" dirty="0">
                <a:solidFill>
                  <a:schemeClr val="tx1"/>
                </a:solidFill>
                <a:latin typeface="NikoshBAN" panose="02000000000000000000" pitchFamily="2" charset="0"/>
                <a:cs typeface="NikoshBAN" panose="02000000000000000000" pitchFamily="2" charset="0"/>
              </a:rPr>
              <a:t>পড়াঃ-</a:t>
            </a:r>
          </a:p>
          <a:p>
            <a:r>
              <a:rPr lang="bn-IN" sz="3600" dirty="0">
                <a:solidFill>
                  <a:schemeClr val="tx1"/>
                </a:solidFill>
                <a:latin typeface="NikoshBAN" panose="02000000000000000000" pitchFamily="2" charset="0"/>
                <a:cs typeface="NikoshBAN" panose="02000000000000000000" pitchFamily="2" charset="0"/>
              </a:rPr>
              <a:t>১.৭.১ বাংলাদেশের প্রাকৃতিক বৈচিত্র্য বিষয়ে বর্ণনা পড়তে পারবে।</a:t>
            </a:r>
          </a:p>
          <a:p>
            <a:r>
              <a:rPr lang="bn-IN" sz="3600" dirty="0">
                <a:solidFill>
                  <a:schemeClr val="tx1"/>
                </a:solidFill>
                <a:latin typeface="NikoshBAN" panose="02000000000000000000" pitchFamily="2" charset="0"/>
                <a:cs typeface="NikoshBAN" panose="02000000000000000000" pitchFamily="2" charset="0"/>
              </a:rPr>
              <a:t>লেখাঃ-</a:t>
            </a:r>
          </a:p>
          <a:p>
            <a:r>
              <a:rPr lang="bn-IN" sz="3600" dirty="0">
                <a:solidFill>
                  <a:schemeClr val="tx1"/>
                </a:solidFill>
                <a:latin typeface="NikoshBAN" panose="02000000000000000000" pitchFamily="2" charset="0"/>
                <a:cs typeface="NikoshBAN" panose="02000000000000000000" pitchFamily="2" charset="0"/>
              </a:rPr>
              <a:t>১.৬.১ বিরাম চিন্হ ব্যবহার করে বাক্য লিখতে পারবে। </a:t>
            </a:r>
          </a:p>
          <a:p>
            <a:pPr algn="ct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347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B54D65-985B-441D-94CF-455641AAE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7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040D03-F706-450E-882C-C229BBF87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1370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C41AD3-862F-4D5A-B2D2-E8EBD4689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pic>
        <p:nvPicPr>
          <p:cNvPr id="11" name="Picture 10">
            <a:extLst>
              <a:ext uri="{FF2B5EF4-FFF2-40B4-BE49-F238E27FC236}">
                <a16:creationId xmlns:a16="http://schemas.microsoft.com/office/drawing/2014/main" id="{F98427E2-4616-4874-92BD-44705E281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Tree>
    <p:extLst>
      <p:ext uri="{BB962C8B-B14F-4D97-AF65-F5344CB8AC3E}">
        <p14:creationId xmlns:p14="http://schemas.microsoft.com/office/powerpoint/2010/main" val="237683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4478C7-D7A7-4EF8-BF7B-0FB3E3FC8AD1}"/>
              </a:ext>
            </a:extLst>
          </p:cNvPr>
          <p:cNvSpPr txBox="1"/>
          <p:nvPr/>
        </p:nvSpPr>
        <p:spPr>
          <a:xfrm rot="10800000" flipH="1" flipV="1">
            <a:off x="449534" y="1131509"/>
            <a:ext cx="8342774" cy="830997"/>
          </a:xfrm>
          <a:prstGeom prst="rect">
            <a:avLst/>
          </a:prstGeom>
          <a:noFill/>
        </p:spPr>
        <p:txBody>
          <a:bodyPr wrap="square" rtlCol="0">
            <a:spAutoFit/>
          </a:bodyPr>
          <a:lstStyle/>
          <a:p>
            <a:r>
              <a:rPr lang="bn-IN" sz="4800" dirty="0">
                <a:solidFill>
                  <a:schemeClr val="bg1"/>
                </a:solidFill>
                <a:latin typeface="NikoshBAN" panose="02000000000000000000" pitchFamily="2" charset="0"/>
                <a:cs typeface="NikoshBAN" panose="02000000000000000000" pitchFamily="2" charset="0"/>
              </a:rPr>
              <a:t>তোমরা ছবিগুলোতে কী কী দেখতে পাচ্ছ?</a:t>
            </a:r>
            <a:endParaRPr lang="en-US" sz="4800" dirty="0">
              <a:solidFill>
                <a:schemeClr val="bg1"/>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695BC8A6-A381-4706-85ED-663872050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4A0D99F-B49D-49A8-858E-D635FA8EA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760" y="3520440"/>
            <a:ext cx="4968240" cy="3337560"/>
          </a:xfrm>
          <a:prstGeom prst="rect">
            <a:avLst/>
          </a:prstGeom>
        </p:spPr>
      </p:pic>
      <p:sp>
        <p:nvSpPr>
          <p:cNvPr id="9" name="Flowchart: Terminator 8">
            <a:extLst>
              <a:ext uri="{FF2B5EF4-FFF2-40B4-BE49-F238E27FC236}">
                <a16:creationId xmlns:a16="http://schemas.microsoft.com/office/drawing/2014/main" id="{06CC6337-4F19-49FB-8EA3-F09A770B5680}"/>
              </a:ext>
            </a:extLst>
          </p:cNvPr>
          <p:cNvSpPr/>
          <p:nvPr/>
        </p:nvSpPr>
        <p:spPr>
          <a:xfrm>
            <a:off x="2233534" y="2135495"/>
            <a:ext cx="7724932" cy="2587009"/>
          </a:xfrm>
          <a:prstGeom prst="flowChartTerminator">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a:solidFill>
                  <a:srgbClr val="002060"/>
                </a:solidFill>
                <a:latin typeface="NikoshBAN" panose="02000000000000000000" pitchFamily="2" charset="0"/>
                <a:cs typeface="NikoshBAN" panose="02000000000000000000" pitchFamily="2" charset="0"/>
              </a:rPr>
              <a:t>ছবিতে কী কী দেখতে পাচ্ছ?</a:t>
            </a:r>
            <a:endParaRPr lang="en-US" sz="60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0051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4AEF22-5722-4163-8CA6-4D2314DE3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9"/>
            <a:ext cx="12192001" cy="6858219"/>
          </a:xfrm>
          <a:prstGeom prst="rect">
            <a:avLst/>
          </a:prstGeom>
        </p:spPr>
      </p:pic>
      <p:sp>
        <p:nvSpPr>
          <p:cNvPr id="2" name="Flowchart: Terminator 1">
            <a:extLst>
              <a:ext uri="{FF2B5EF4-FFF2-40B4-BE49-F238E27FC236}">
                <a16:creationId xmlns:a16="http://schemas.microsoft.com/office/drawing/2014/main" id="{C94FB1DA-36E0-4E4B-812E-0CF99C76D616}"/>
              </a:ext>
            </a:extLst>
          </p:cNvPr>
          <p:cNvSpPr/>
          <p:nvPr/>
        </p:nvSpPr>
        <p:spPr>
          <a:xfrm>
            <a:off x="3169920" y="323558"/>
            <a:ext cx="5852160" cy="1378633"/>
          </a:xfrm>
          <a:prstGeom prst="flowChartTerminator">
            <a:avLst/>
          </a:prstGeom>
          <a:solidFill>
            <a:srgbClr val="7030A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solidFill>
                  <a:schemeClr val="bg1"/>
                </a:solidFill>
                <a:latin typeface="NikoshBAN" panose="02000000000000000000" pitchFamily="2" charset="0"/>
                <a:cs typeface="NikoshBAN" panose="02000000000000000000" pitchFamily="2" charset="0"/>
              </a:rPr>
              <a:t>পাঠের শিরোনাম </a:t>
            </a:r>
            <a:endParaRPr lang="en-US" sz="6000" dirty="0">
              <a:solidFill>
                <a:schemeClr val="bg1"/>
              </a:solidFill>
              <a:latin typeface="NikoshBAN" panose="02000000000000000000" pitchFamily="2" charset="0"/>
              <a:cs typeface="NikoshBAN" panose="02000000000000000000" pitchFamily="2" charset="0"/>
            </a:endParaRPr>
          </a:p>
        </p:txBody>
      </p:sp>
      <p:sp>
        <p:nvSpPr>
          <p:cNvPr id="3" name="Flowchart: Alternate Process 2">
            <a:extLst>
              <a:ext uri="{FF2B5EF4-FFF2-40B4-BE49-F238E27FC236}">
                <a16:creationId xmlns:a16="http://schemas.microsoft.com/office/drawing/2014/main" id="{EFF10FCC-1BC0-4E08-AD6A-06CE1DA31315}"/>
              </a:ext>
            </a:extLst>
          </p:cNvPr>
          <p:cNvSpPr/>
          <p:nvPr/>
        </p:nvSpPr>
        <p:spPr>
          <a:xfrm>
            <a:off x="1029579" y="2300069"/>
            <a:ext cx="10132841" cy="2968282"/>
          </a:xfrm>
          <a:prstGeom prst="flowChartAlternateProcess">
            <a:avLst/>
          </a:prstGeom>
          <a:solidFill>
            <a:schemeClr val="accent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a:solidFill>
                  <a:schemeClr val="tx1"/>
                </a:solidFill>
                <a:latin typeface="NikoshBAN" panose="02000000000000000000" pitchFamily="2" charset="0"/>
                <a:cs typeface="NikoshBAN" panose="02000000000000000000" pitchFamily="2" charset="0"/>
              </a:rPr>
              <a:t>হাতি আর শিয়ালের গল্প</a:t>
            </a:r>
            <a:endParaRPr lang="bn-IN" sz="4400" dirty="0">
              <a:solidFill>
                <a:schemeClr val="tx1"/>
              </a:solidFill>
              <a:latin typeface="NikoshBAN" panose="02000000000000000000" pitchFamily="2" charset="0"/>
              <a:cs typeface="NikoshBAN" panose="02000000000000000000" pitchFamily="2" charset="0"/>
            </a:endParaRPr>
          </a:p>
          <a:p>
            <a:pPr algn="ctr"/>
            <a:r>
              <a:rPr lang="bn-IN" sz="4400" dirty="0">
                <a:solidFill>
                  <a:schemeClr val="tx1"/>
                </a:solidFill>
                <a:latin typeface="NikoshBAN" panose="02000000000000000000" pitchFamily="2" charset="0"/>
                <a:cs typeface="NikoshBAN" panose="02000000000000000000" pitchFamily="2" charset="0"/>
              </a:rPr>
              <a:t>পাঠ্যাংশঃ </a:t>
            </a:r>
            <a:r>
              <a:rPr lang="en-US" sz="4400" dirty="0" err="1">
                <a:solidFill>
                  <a:schemeClr val="tx1"/>
                </a:solidFill>
                <a:latin typeface="NikoshBAN" panose="02000000000000000000" pitchFamily="2" charset="0"/>
                <a:cs typeface="NikoshBAN" panose="02000000000000000000" pitchFamily="2" charset="0"/>
              </a:rPr>
              <a:t>কিন্তু</a:t>
            </a:r>
            <a:r>
              <a:rPr lang="en-US" sz="4400" dirty="0">
                <a:solidFill>
                  <a:schemeClr val="tx1"/>
                </a:solidFill>
                <a:latin typeface="NikoshBAN" panose="02000000000000000000" pitchFamily="2" charset="0"/>
                <a:cs typeface="NikoshBAN" panose="02000000000000000000" pitchFamily="2" charset="0"/>
              </a:rPr>
              <a:t> </a:t>
            </a:r>
            <a:r>
              <a:rPr lang="en-US" sz="4400" dirty="0" err="1">
                <a:solidFill>
                  <a:schemeClr val="tx1"/>
                </a:solidFill>
                <a:latin typeface="NikoshBAN" panose="02000000000000000000" pitchFamily="2" charset="0"/>
                <a:cs typeface="NikoshBAN" panose="02000000000000000000" pitchFamily="2" charset="0"/>
              </a:rPr>
              <a:t>এভাবে</a:t>
            </a:r>
            <a:r>
              <a:rPr lang="en-US" sz="4400" dirty="0">
                <a:solidFill>
                  <a:schemeClr val="tx1"/>
                </a:solidFill>
                <a:latin typeface="NikoshBAN" panose="02000000000000000000" pitchFamily="2" charset="0"/>
                <a:cs typeface="NikoshBAN" panose="02000000000000000000" pitchFamily="2" charset="0"/>
              </a:rPr>
              <a:t> </a:t>
            </a:r>
            <a:r>
              <a:rPr lang="en-US" sz="4400" dirty="0" err="1">
                <a:solidFill>
                  <a:schemeClr val="tx1"/>
                </a:solidFill>
                <a:latin typeface="NikoshBAN" panose="02000000000000000000" pitchFamily="2" charset="0"/>
                <a:cs typeface="NikoshBAN" panose="02000000000000000000" pitchFamily="2" charset="0"/>
              </a:rPr>
              <a:t>কি</a:t>
            </a:r>
            <a:r>
              <a:rPr lang="bn-IN" sz="4400" dirty="0">
                <a:solidFill>
                  <a:schemeClr val="tx1"/>
                </a:solidFill>
                <a:latin typeface="NikoshBAN" panose="02000000000000000000" pitchFamily="2" charset="0"/>
                <a:cs typeface="NikoshBAN" panose="02000000000000000000" pitchFamily="2" charset="0"/>
              </a:rPr>
              <a:t> দিন......</a:t>
            </a:r>
            <a:r>
              <a:rPr lang="en-US" sz="4400" dirty="0" err="1">
                <a:solidFill>
                  <a:schemeClr val="tx1"/>
                </a:solidFill>
                <a:latin typeface="NikoshBAN" panose="02000000000000000000" pitchFamily="2" charset="0"/>
                <a:cs typeface="NikoshBAN" panose="02000000000000000000" pitchFamily="2" charset="0"/>
              </a:rPr>
              <a:t>তা-ধিন</a:t>
            </a:r>
            <a:r>
              <a:rPr lang="en-US" sz="4400" dirty="0">
                <a:solidFill>
                  <a:schemeClr val="tx1"/>
                </a:solidFill>
                <a:latin typeface="NikoshBAN" panose="02000000000000000000" pitchFamily="2" charset="0"/>
                <a:cs typeface="NikoshBAN" panose="02000000000000000000" pitchFamily="2" charset="0"/>
              </a:rPr>
              <a:t> </a:t>
            </a:r>
            <a:r>
              <a:rPr lang="en-US" sz="4400" dirty="0" err="1">
                <a:solidFill>
                  <a:schemeClr val="tx1"/>
                </a:solidFill>
                <a:latin typeface="NikoshBAN" panose="02000000000000000000" pitchFamily="2" charset="0"/>
                <a:cs typeface="NikoshBAN" panose="02000000000000000000" pitchFamily="2" charset="0"/>
              </a:rPr>
              <a:t>তা-ধিন</a:t>
            </a:r>
            <a:r>
              <a:rPr lang="bn-IN" sz="4400" dirty="0">
                <a:solidFill>
                  <a:schemeClr val="tx1"/>
                </a:solidFill>
                <a:latin typeface="NikoshBAN" panose="02000000000000000000" pitchFamily="2" charset="0"/>
                <a:cs typeface="NikoshBAN" panose="02000000000000000000" pitchFamily="2" charset="0"/>
              </a:rPr>
              <a:t>।</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8985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TotalTime>
  <Words>539</Words>
  <Application>Microsoft Office PowerPoint</Application>
  <PresentationFormat>Widescreen</PresentationFormat>
  <Paragraphs>89</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DPE</cp:lastModifiedBy>
  <cp:revision>295</cp:revision>
  <dcterms:created xsi:type="dcterms:W3CDTF">2020-09-08T16:45:47Z</dcterms:created>
  <dcterms:modified xsi:type="dcterms:W3CDTF">2020-10-13T17:04:12Z</dcterms:modified>
</cp:coreProperties>
</file>