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D1479-1E92-4304-BC61-50E0FF87BA80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EC7E6022-5DFD-45E3-A8F8-634E9268180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00" dirty="0" smtClean="0"/>
            <a:t>. </a:t>
          </a:r>
          <a:endParaRPr lang="en-US" sz="300" dirty="0"/>
        </a:p>
      </dgm:t>
    </dgm:pt>
    <dgm:pt modelId="{7013C57B-17BB-4C97-ABFB-261EC7EA1F8D}" type="parTrans" cxnId="{0C8C462E-40C3-42EB-971C-E7ACC5E7D267}">
      <dgm:prSet/>
      <dgm:spPr/>
      <dgm:t>
        <a:bodyPr/>
        <a:lstStyle/>
        <a:p>
          <a:endParaRPr lang="en-US"/>
        </a:p>
      </dgm:t>
    </dgm:pt>
    <dgm:pt modelId="{DA3420A3-F30C-49C3-BC8B-9D20FAC20BB9}" type="sibTrans" cxnId="{0C8C462E-40C3-42EB-971C-E7ACC5E7D267}">
      <dgm:prSet/>
      <dgm:spPr/>
      <dgm:t>
        <a:bodyPr/>
        <a:lstStyle/>
        <a:p>
          <a:endParaRPr lang="en-US"/>
        </a:p>
      </dgm:t>
    </dgm:pt>
    <dgm:pt modelId="{BB9D8767-374D-4B5E-8179-F93403EAD33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IN" sz="1700" dirty="0" smtClean="0">
              <a:latin typeface="NikoshBAN" panose="02000000000000000000" pitchFamily="2" charset="0"/>
              <a:cs typeface="NikoshBAN" panose="02000000000000000000" pitchFamily="2" charset="0"/>
            </a:rPr>
            <a:t>আবু হানিফার মতে </a:t>
          </a:r>
        </a:p>
        <a:p>
          <a:r>
            <a:rPr lang="bn-IN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800" b="1" dirty="0" smtClean="0">
              <a:solidFill>
                <a:srgbClr val="FF0000"/>
              </a:solidFill>
            </a:rPr>
            <a:t>’</a:t>
          </a:r>
          <a:endParaRPr lang="en-US" sz="2800" b="1" dirty="0">
            <a:solidFill>
              <a:srgbClr val="FF0000"/>
            </a:solidFill>
          </a:endParaRPr>
        </a:p>
      </dgm:t>
    </dgm:pt>
    <dgm:pt modelId="{368D2A4E-0281-4876-9218-FF28C8517D8E}" type="parTrans" cxnId="{7FA9F105-4E75-4FB5-875C-94643983037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4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4F27ADFC-2080-4CFF-BBE8-589CB62C303E}" type="sibTrans" cxnId="{7FA9F105-4E75-4FB5-875C-946439830373}">
      <dgm:prSet/>
      <dgm:spPr/>
      <dgm:t>
        <a:bodyPr/>
        <a:lstStyle/>
        <a:p>
          <a:endParaRPr lang="en-US"/>
        </a:p>
      </dgm:t>
    </dgm:pt>
    <dgm:pt modelId="{282E0D61-7255-4284-BFE4-B8261473B7A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IN" sz="2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শাফীর মতে </a:t>
          </a:r>
        </a:p>
        <a:p>
          <a:r>
            <a:rPr lang="bn-IN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400" b="1" dirty="0" smtClean="0">
              <a:solidFill>
                <a:srgbClr val="FF0000"/>
              </a:solidFill>
            </a:rPr>
            <a:t>’</a:t>
          </a:r>
          <a:endParaRPr lang="en-US" sz="2400" b="1" dirty="0">
            <a:solidFill>
              <a:srgbClr val="FF0000"/>
            </a:solidFill>
          </a:endParaRPr>
        </a:p>
      </dgm:t>
    </dgm:pt>
    <dgm:pt modelId="{E5886C88-DBEB-461B-82C7-A0DA243F171E}" type="parTrans" cxnId="{9A52FFE3-9BAC-4EF1-BCCF-6987D7646F4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4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A6BBC93-7067-48D9-88BF-DD2131A635C8}" type="sibTrans" cxnId="{9A52FFE3-9BAC-4EF1-BCCF-6987D7646F44}">
      <dgm:prSet/>
      <dgm:spPr/>
      <dgm:t>
        <a:bodyPr/>
        <a:lstStyle/>
        <a:p>
          <a:endParaRPr lang="en-US"/>
        </a:p>
      </dgm:t>
    </dgm:pt>
    <dgm:pt modelId="{D5F9BA85-7E0E-4B94-AB46-7C16C1EA3D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IN" sz="2200" dirty="0" smtClean="0">
              <a:latin typeface="NikoshBAN" panose="02000000000000000000" pitchFamily="2" charset="0"/>
              <a:cs typeface="NikoshBAN" panose="02000000000000000000" pitchFamily="2" charset="0"/>
            </a:rPr>
            <a:t>আহমদের  মতে </a:t>
          </a:r>
        </a:p>
        <a:p>
          <a:r>
            <a:rPr lang="bn-IN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200" dirty="0" smtClean="0"/>
            <a:t>’</a:t>
          </a:r>
          <a:endParaRPr lang="bn-IN" sz="2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8D329C-82FE-4B54-AF51-B39E7A1F7CEA}" type="parTrans" cxnId="{130A99F9-3DB8-40D1-8DA8-96CA69A368E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4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4ACA759F-B716-4FD6-B650-E03DAA5B7772}" type="sibTrans" cxnId="{130A99F9-3DB8-40D1-8DA8-96CA69A368ED}">
      <dgm:prSet/>
      <dgm:spPr/>
      <dgm:t>
        <a:bodyPr/>
        <a:lstStyle/>
        <a:p>
          <a:endParaRPr lang="en-US"/>
        </a:p>
      </dgm:t>
    </dgm:pt>
    <dgm:pt modelId="{B6E65515-5559-42E2-8E0D-5426BF81DBA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IN" sz="2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মালেকের মতে (১) </a:t>
          </a:r>
        </a:p>
        <a:p>
          <a:r>
            <a:rPr lang="bn-IN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400" b="1" dirty="0" smtClean="0">
              <a:solidFill>
                <a:srgbClr val="FF0000"/>
              </a:solidFill>
            </a:rPr>
            <a:t>’ </a:t>
          </a:r>
          <a:endParaRPr lang="en-US" sz="2400" b="1" dirty="0">
            <a:solidFill>
              <a:srgbClr val="FF0000"/>
            </a:solidFill>
          </a:endParaRPr>
        </a:p>
      </dgm:t>
    </dgm:pt>
    <dgm:pt modelId="{412E3411-97D6-437F-BCB5-0289A92CF624}" type="parTrans" cxnId="{819E40D7-5CDB-4196-8E5C-7538C4023B5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4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EE18C820-E919-4ADB-9180-593600834B77}" type="sibTrans" cxnId="{819E40D7-5CDB-4196-8E5C-7538C4023B53}">
      <dgm:prSet/>
      <dgm:spPr/>
      <dgm:t>
        <a:bodyPr/>
        <a:lstStyle/>
        <a:p>
          <a:endParaRPr lang="en-US"/>
        </a:p>
      </dgm:t>
    </dgm:pt>
    <dgm:pt modelId="{915A4A92-4D84-4646-8DA4-8C55C2F7A65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মালেকের মতে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 হলে 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(২) </a:t>
          </a:r>
          <a:r>
            <a:rPr lang="bn-IN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‘পাক’  </a:t>
          </a:r>
        </a:p>
      </dgm:t>
    </dgm:pt>
    <dgm:pt modelId="{66486AAC-D4C3-4BC9-BD85-C18E500E39BE}" type="parTrans" cxnId="{1D8C4989-2F7D-47EE-9E66-6C12E1D8152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4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16B9753D-EAF3-4F9E-8B1E-D6DB866BD291}" type="sibTrans" cxnId="{1D8C4989-2F7D-47EE-9E66-6C12E1D81525}">
      <dgm:prSet/>
      <dgm:spPr/>
      <dgm:t>
        <a:bodyPr/>
        <a:lstStyle/>
        <a:p>
          <a:endParaRPr lang="en-US"/>
        </a:p>
      </dgm:t>
    </dgm:pt>
    <dgm:pt modelId="{83FA5D9C-C1F6-4CD7-9017-AF714D6BB49F}" type="pres">
      <dgm:prSet presAssocID="{6DDD1479-1E92-4304-BC61-50E0FF87BA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AA6AC9-8B22-4BC0-BE2D-A64CC7CF2F5F}" type="pres">
      <dgm:prSet presAssocID="{EC7E6022-5DFD-45E3-A8F8-634E92681800}" presName="singleCycl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175824D-95B3-4FF7-968F-D1032A9A67C5}" type="pres">
      <dgm:prSet presAssocID="{EC7E6022-5DFD-45E3-A8F8-634E92681800}" presName="singleCenter" presStyleLbl="node1" presStyleIdx="0" presStyleCnt="6" custScaleX="12500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8A31E19-A329-4EEB-BFD1-FA73CAC84A4C}" type="pres">
      <dgm:prSet presAssocID="{368D2A4E-0281-4876-9218-FF28C8517D8E}" presName="Name56" presStyleLbl="parChTrans1D2" presStyleIdx="0" presStyleCnt="5"/>
      <dgm:spPr/>
      <dgm:t>
        <a:bodyPr/>
        <a:lstStyle/>
        <a:p>
          <a:endParaRPr lang="en-US"/>
        </a:p>
      </dgm:t>
    </dgm:pt>
    <dgm:pt modelId="{AC2B5029-913C-41DE-900B-7880E0A06F7E}" type="pres">
      <dgm:prSet presAssocID="{BB9D8767-374D-4B5E-8179-F93403EAD333}" presName="text0" presStyleLbl="node1" presStyleIdx="1" presStyleCnt="6" custScaleX="217162" custRadScaleRad="100034" custRadScaleInc="-2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27853-5781-4440-AABE-F48ACD9EA99E}" type="pres">
      <dgm:prSet presAssocID="{E5886C88-DBEB-461B-82C7-A0DA243F171E}" presName="Name56" presStyleLbl="parChTrans1D2" presStyleIdx="1" presStyleCnt="5"/>
      <dgm:spPr/>
      <dgm:t>
        <a:bodyPr/>
        <a:lstStyle/>
        <a:p>
          <a:endParaRPr lang="en-US"/>
        </a:p>
      </dgm:t>
    </dgm:pt>
    <dgm:pt modelId="{464018EE-2A46-4E7A-8899-144D0A818B43}" type="pres">
      <dgm:prSet presAssocID="{282E0D61-7255-4284-BFE4-B8261473B7A4}" presName="text0" presStyleLbl="node1" presStyleIdx="2" presStyleCnt="6" custScaleX="218245" custRadScaleRad="134165" custRadScaleInc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D3971-DECC-44F0-B2A9-040466769245}" type="pres">
      <dgm:prSet presAssocID="{618D329C-82FE-4B54-AF51-B39E7A1F7CEA}" presName="Name56" presStyleLbl="parChTrans1D2" presStyleIdx="2" presStyleCnt="5"/>
      <dgm:spPr/>
      <dgm:t>
        <a:bodyPr/>
        <a:lstStyle/>
        <a:p>
          <a:endParaRPr lang="en-US"/>
        </a:p>
      </dgm:t>
    </dgm:pt>
    <dgm:pt modelId="{587A5FF4-B0B3-4750-9739-7BB473081366}" type="pres">
      <dgm:prSet presAssocID="{D5F9BA85-7E0E-4B94-AB46-7C16C1EA3D9A}" presName="text0" presStyleLbl="node1" presStyleIdx="3" presStyleCnt="6" custScaleX="229102" custRadScaleRad="120569" custRadScaleInc="-48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A1792-DA36-43AE-84FC-733440584C9B}" type="pres">
      <dgm:prSet presAssocID="{412E3411-97D6-437F-BCB5-0289A92CF624}" presName="Name56" presStyleLbl="parChTrans1D2" presStyleIdx="3" presStyleCnt="5"/>
      <dgm:spPr/>
      <dgm:t>
        <a:bodyPr/>
        <a:lstStyle/>
        <a:p>
          <a:endParaRPr lang="en-US"/>
        </a:p>
      </dgm:t>
    </dgm:pt>
    <dgm:pt modelId="{BFDE8986-ECEA-4267-B4F0-624D45AD757D}" type="pres">
      <dgm:prSet presAssocID="{B6E65515-5559-42E2-8E0D-5426BF81DBAF}" presName="text0" presStyleLbl="node1" presStyleIdx="4" presStyleCnt="6" custScaleX="205008" custRadScaleRad="111915" custRadScaleInc="32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11AA7-31F3-4C3B-875F-D803B809F83A}" type="pres">
      <dgm:prSet presAssocID="{66486AAC-D4C3-4BC9-BD85-C18E500E39BE}" presName="Name56" presStyleLbl="parChTrans1D2" presStyleIdx="4" presStyleCnt="5"/>
      <dgm:spPr/>
      <dgm:t>
        <a:bodyPr/>
        <a:lstStyle/>
        <a:p>
          <a:endParaRPr lang="en-US"/>
        </a:p>
      </dgm:t>
    </dgm:pt>
    <dgm:pt modelId="{FBC32984-2F83-4DAA-A8C8-F521E9F68CB4}" type="pres">
      <dgm:prSet presAssocID="{915A4A92-4D84-4646-8DA4-8C55C2F7A657}" presName="text0" presStyleLbl="node1" presStyleIdx="5" presStyleCnt="6" custScaleX="221186" custScaleY="148406" custRadScaleRad="129234" custRadScaleInc="-9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AF408-0180-4E45-AECA-82CEE886D687}" type="presOf" srcId="{BB9D8767-374D-4B5E-8179-F93403EAD333}" destId="{AC2B5029-913C-41DE-900B-7880E0A06F7E}" srcOrd="0" destOrd="0" presId="urn:microsoft.com/office/officeart/2008/layout/RadialCluster"/>
    <dgm:cxn modelId="{3096BD07-2E07-4EDE-A4BD-AC7E4BC6BDB0}" type="presOf" srcId="{915A4A92-4D84-4646-8DA4-8C55C2F7A657}" destId="{FBC32984-2F83-4DAA-A8C8-F521E9F68CB4}" srcOrd="0" destOrd="0" presId="urn:microsoft.com/office/officeart/2008/layout/RadialCluster"/>
    <dgm:cxn modelId="{9A52FFE3-9BAC-4EF1-BCCF-6987D7646F44}" srcId="{EC7E6022-5DFD-45E3-A8F8-634E92681800}" destId="{282E0D61-7255-4284-BFE4-B8261473B7A4}" srcOrd="1" destOrd="0" parTransId="{E5886C88-DBEB-461B-82C7-A0DA243F171E}" sibTransId="{AA6BBC93-7067-48D9-88BF-DD2131A635C8}"/>
    <dgm:cxn modelId="{E7605010-15A7-440D-8199-A17C7F504771}" type="presOf" srcId="{368D2A4E-0281-4876-9218-FF28C8517D8E}" destId="{F8A31E19-A329-4EEB-BFD1-FA73CAC84A4C}" srcOrd="0" destOrd="0" presId="urn:microsoft.com/office/officeart/2008/layout/RadialCluster"/>
    <dgm:cxn modelId="{53D6974E-FD7B-4F61-817E-0352872071FB}" type="presOf" srcId="{412E3411-97D6-437F-BCB5-0289A92CF624}" destId="{607A1792-DA36-43AE-84FC-733440584C9B}" srcOrd="0" destOrd="0" presId="urn:microsoft.com/office/officeart/2008/layout/RadialCluster"/>
    <dgm:cxn modelId="{1D8C4989-2F7D-47EE-9E66-6C12E1D81525}" srcId="{EC7E6022-5DFD-45E3-A8F8-634E92681800}" destId="{915A4A92-4D84-4646-8DA4-8C55C2F7A657}" srcOrd="4" destOrd="0" parTransId="{66486AAC-D4C3-4BC9-BD85-C18E500E39BE}" sibTransId="{16B9753D-EAF3-4F9E-8B1E-D6DB866BD291}"/>
    <dgm:cxn modelId="{819E40D7-5CDB-4196-8E5C-7538C4023B53}" srcId="{EC7E6022-5DFD-45E3-A8F8-634E92681800}" destId="{B6E65515-5559-42E2-8E0D-5426BF81DBAF}" srcOrd="3" destOrd="0" parTransId="{412E3411-97D6-437F-BCB5-0289A92CF624}" sibTransId="{EE18C820-E919-4ADB-9180-593600834B77}"/>
    <dgm:cxn modelId="{421D09B2-C1B7-406A-BB49-75BA248E478D}" type="presOf" srcId="{EC7E6022-5DFD-45E3-A8F8-634E92681800}" destId="{A175824D-95B3-4FF7-968F-D1032A9A67C5}" srcOrd="0" destOrd="0" presId="urn:microsoft.com/office/officeart/2008/layout/RadialCluster"/>
    <dgm:cxn modelId="{919886B0-D01D-4D3E-8923-7D524030769A}" type="presOf" srcId="{66486AAC-D4C3-4BC9-BD85-C18E500E39BE}" destId="{1C311AA7-31F3-4C3B-875F-D803B809F83A}" srcOrd="0" destOrd="0" presId="urn:microsoft.com/office/officeart/2008/layout/RadialCluster"/>
    <dgm:cxn modelId="{935CAE7D-8ED8-40AB-B68E-BFF4177BDB01}" type="presOf" srcId="{618D329C-82FE-4B54-AF51-B39E7A1F7CEA}" destId="{518D3971-DECC-44F0-B2A9-040466769245}" srcOrd="0" destOrd="0" presId="urn:microsoft.com/office/officeart/2008/layout/RadialCluster"/>
    <dgm:cxn modelId="{7FA9F105-4E75-4FB5-875C-946439830373}" srcId="{EC7E6022-5DFD-45E3-A8F8-634E92681800}" destId="{BB9D8767-374D-4B5E-8179-F93403EAD333}" srcOrd="0" destOrd="0" parTransId="{368D2A4E-0281-4876-9218-FF28C8517D8E}" sibTransId="{4F27ADFC-2080-4CFF-BBE8-589CB62C303E}"/>
    <dgm:cxn modelId="{130A99F9-3DB8-40D1-8DA8-96CA69A368ED}" srcId="{EC7E6022-5DFD-45E3-A8F8-634E92681800}" destId="{D5F9BA85-7E0E-4B94-AB46-7C16C1EA3D9A}" srcOrd="2" destOrd="0" parTransId="{618D329C-82FE-4B54-AF51-B39E7A1F7CEA}" sibTransId="{4ACA759F-B716-4FD6-B650-E03DAA5B7772}"/>
    <dgm:cxn modelId="{D5E7C7A9-DAF5-49CF-9B65-1A6E0790FE0B}" type="presOf" srcId="{B6E65515-5559-42E2-8E0D-5426BF81DBAF}" destId="{BFDE8986-ECEA-4267-B4F0-624D45AD757D}" srcOrd="0" destOrd="0" presId="urn:microsoft.com/office/officeart/2008/layout/RadialCluster"/>
    <dgm:cxn modelId="{162890C1-0C67-450E-A047-1C3FDA40E3BE}" type="presOf" srcId="{E5886C88-DBEB-461B-82C7-A0DA243F171E}" destId="{D5327853-5781-4440-AABE-F48ACD9EA99E}" srcOrd="0" destOrd="0" presId="urn:microsoft.com/office/officeart/2008/layout/RadialCluster"/>
    <dgm:cxn modelId="{B77CC428-DDD3-4020-8160-B9CDB2387457}" type="presOf" srcId="{D5F9BA85-7E0E-4B94-AB46-7C16C1EA3D9A}" destId="{587A5FF4-B0B3-4750-9739-7BB473081366}" srcOrd="0" destOrd="0" presId="urn:microsoft.com/office/officeart/2008/layout/RadialCluster"/>
    <dgm:cxn modelId="{0D251840-81D1-4F83-8C09-16354899CA75}" type="presOf" srcId="{282E0D61-7255-4284-BFE4-B8261473B7A4}" destId="{464018EE-2A46-4E7A-8899-144D0A818B43}" srcOrd="0" destOrd="0" presId="urn:microsoft.com/office/officeart/2008/layout/RadialCluster"/>
    <dgm:cxn modelId="{0C8C462E-40C3-42EB-971C-E7ACC5E7D267}" srcId="{6DDD1479-1E92-4304-BC61-50E0FF87BA80}" destId="{EC7E6022-5DFD-45E3-A8F8-634E92681800}" srcOrd="0" destOrd="0" parTransId="{7013C57B-17BB-4C97-ABFB-261EC7EA1F8D}" sibTransId="{DA3420A3-F30C-49C3-BC8B-9D20FAC20BB9}"/>
    <dgm:cxn modelId="{3D341781-4C07-4BD5-8AAD-F9153D653C5F}" type="presOf" srcId="{6DDD1479-1E92-4304-BC61-50E0FF87BA80}" destId="{83FA5D9C-C1F6-4CD7-9017-AF714D6BB49F}" srcOrd="0" destOrd="0" presId="urn:microsoft.com/office/officeart/2008/layout/RadialCluster"/>
    <dgm:cxn modelId="{013C7908-1AD0-418E-B034-3AECEDA5BAC3}" type="presParOf" srcId="{83FA5D9C-C1F6-4CD7-9017-AF714D6BB49F}" destId="{79AA6AC9-8B22-4BC0-BE2D-A64CC7CF2F5F}" srcOrd="0" destOrd="0" presId="urn:microsoft.com/office/officeart/2008/layout/RadialCluster"/>
    <dgm:cxn modelId="{2F29AA00-8D02-4424-A70A-0C1D13E70D5A}" type="presParOf" srcId="{79AA6AC9-8B22-4BC0-BE2D-A64CC7CF2F5F}" destId="{A175824D-95B3-4FF7-968F-D1032A9A67C5}" srcOrd="0" destOrd="0" presId="urn:microsoft.com/office/officeart/2008/layout/RadialCluster"/>
    <dgm:cxn modelId="{41F98D38-E070-4C37-9209-8D61944704F7}" type="presParOf" srcId="{79AA6AC9-8B22-4BC0-BE2D-A64CC7CF2F5F}" destId="{F8A31E19-A329-4EEB-BFD1-FA73CAC84A4C}" srcOrd="1" destOrd="0" presId="urn:microsoft.com/office/officeart/2008/layout/RadialCluster"/>
    <dgm:cxn modelId="{D2511D01-9CE4-4EAF-B53A-25233EED0F81}" type="presParOf" srcId="{79AA6AC9-8B22-4BC0-BE2D-A64CC7CF2F5F}" destId="{AC2B5029-913C-41DE-900B-7880E0A06F7E}" srcOrd="2" destOrd="0" presId="urn:microsoft.com/office/officeart/2008/layout/RadialCluster"/>
    <dgm:cxn modelId="{AB6EEB59-8ED8-481A-8DFD-74C11D3BEDB0}" type="presParOf" srcId="{79AA6AC9-8B22-4BC0-BE2D-A64CC7CF2F5F}" destId="{D5327853-5781-4440-AABE-F48ACD9EA99E}" srcOrd="3" destOrd="0" presId="urn:microsoft.com/office/officeart/2008/layout/RadialCluster"/>
    <dgm:cxn modelId="{E70D3B2E-5611-430B-AE9B-A57875A8668E}" type="presParOf" srcId="{79AA6AC9-8B22-4BC0-BE2D-A64CC7CF2F5F}" destId="{464018EE-2A46-4E7A-8899-144D0A818B43}" srcOrd="4" destOrd="0" presId="urn:microsoft.com/office/officeart/2008/layout/RadialCluster"/>
    <dgm:cxn modelId="{4FFD83BA-2C10-4E7E-ACA6-DCFA5997D9ED}" type="presParOf" srcId="{79AA6AC9-8B22-4BC0-BE2D-A64CC7CF2F5F}" destId="{518D3971-DECC-44F0-B2A9-040466769245}" srcOrd="5" destOrd="0" presId="urn:microsoft.com/office/officeart/2008/layout/RadialCluster"/>
    <dgm:cxn modelId="{8D76AA2D-38B7-45BC-8388-027C269E685E}" type="presParOf" srcId="{79AA6AC9-8B22-4BC0-BE2D-A64CC7CF2F5F}" destId="{587A5FF4-B0B3-4750-9739-7BB473081366}" srcOrd="6" destOrd="0" presId="urn:microsoft.com/office/officeart/2008/layout/RadialCluster"/>
    <dgm:cxn modelId="{9491A5CB-0242-4939-A27F-AA13F003B20C}" type="presParOf" srcId="{79AA6AC9-8B22-4BC0-BE2D-A64CC7CF2F5F}" destId="{607A1792-DA36-43AE-84FC-733440584C9B}" srcOrd="7" destOrd="0" presId="urn:microsoft.com/office/officeart/2008/layout/RadialCluster"/>
    <dgm:cxn modelId="{C1838F4A-D977-48B3-9DFF-2F64A3FBD680}" type="presParOf" srcId="{79AA6AC9-8B22-4BC0-BE2D-A64CC7CF2F5F}" destId="{BFDE8986-ECEA-4267-B4F0-624D45AD757D}" srcOrd="8" destOrd="0" presId="urn:microsoft.com/office/officeart/2008/layout/RadialCluster"/>
    <dgm:cxn modelId="{C926C23B-2F65-44D8-A8C8-D7C1DFE6C981}" type="presParOf" srcId="{79AA6AC9-8B22-4BC0-BE2D-A64CC7CF2F5F}" destId="{1C311AA7-31F3-4C3B-875F-D803B809F83A}" srcOrd="9" destOrd="0" presId="urn:microsoft.com/office/officeart/2008/layout/RadialCluster"/>
    <dgm:cxn modelId="{B91F8270-B760-43C7-A01D-6FDBA7B2106A}" type="presParOf" srcId="{79AA6AC9-8B22-4BC0-BE2D-A64CC7CF2F5F}" destId="{FBC32984-2F83-4DAA-A8C8-F521E9F68CB4}" srcOrd="10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824D-95B3-4FF7-968F-D1032A9A67C5}">
      <dsp:nvSpPr>
        <dsp:cNvPr id="0" name=""/>
        <dsp:cNvSpPr/>
      </dsp:nvSpPr>
      <dsp:spPr>
        <a:xfrm>
          <a:off x="3240681" y="1833075"/>
          <a:ext cx="1762125" cy="14097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" kern="1200" dirty="0" smtClean="0"/>
            <a:t>. </a:t>
          </a:r>
          <a:endParaRPr lang="en-US" sz="300" kern="1200" dirty="0"/>
        </a:p>
      </dsp:txBody>
      <dsp:txXfrm>
        <a:off x="3309497" y="1901891"/>
        <a:ext cx="1624493" cy="1272068"/>
      </dsp:txXfrm>
    </dsp:sp>
    <dsp:sp modelId="{F8A31E19-A329-4EEB-BFD1-FA73CAC84A4C}">
      <dsp:nvSpPr>
        <dsp:cNvPr id="0" name=""/>
        <dsp:cNvSpPr/>
      </dsp:nvSpPr>
      <dsp:spPr>
        <a:xfrm rot="16146324">
          <a:off x="3706198" y="1434803"/>
          <a:ext cx="7966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640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B5029-913C-41DE-900B-7880E0A06F7E}">
      <dsp:nvSpPr>
        <dsp:cNvPr id="0" name=""/>
        <dsp:cNvSpPr/>
      </dsp:nvSpPr>
      <dsp:spPr>
        <a:xfrm>
          <a:off x="3065379" y="92032"/>
          <a:ext cx="2051092" cy="94449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আবু হানিফার মতে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800" b="1" kern="1200" dirty="0" smtClean="0">
              <a:solidFill>
                <a:srgbClr val="FF0000"/>
              </a:solidFill>
            </a:rPr>
            <a:t>’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3111486" y="138139"/>
        <a:ext cx="1958878" cy="852285"/>
      </dsp:txXfrm>
    </dsp:sp>
    <dsp:sp modelId="{D5327853-5781-4440-AABE-F48ACD9EA99E}">
      <dsp:nvSpPr>
        <dsp:cNvPr id="0" name=""/>
        <dsp:cNvSpPr/>
      </dsp:nvSpPr>
      <dsp:spPr>
        <a:xfrm rot="20653812">
          <a:off x="4990369" y="2199307"/>
          <a:ext cx="660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868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18EE-2A46-4E7A-8899-144D0A818B43}">
      <dsp:nvSpPr>
        <dsp:cNvPr id="0" name=""/>
        <dsp:cNvSpPr/>
      </dsp:nvSpPr>
      <dsp:spPr>
        <a:xfrm>
          <a:off x="5638801" y="1346194"/>
          <a:ext cx="2061321" cy="94449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শাফীর মতে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400" b="1" kern="1200" dirty="0" smtClean="0">
              <a:solidFill>
                <a:srgbClr val="FF0000"/>
              </a:solidFill>
            </a:rPr>
            <a:t>’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5684908" y="1392301"/>
        <a:ext cx="1969107" cy="852285"/>
      </dsp:txXfrm>
    </dsp:sp>
    <dsp:sp modelId="{518D3971-DECC-44F0-B2A9-040466769245}">
      <dsp:nvSpPr>
        <dsp:cNvPr id="0" name=""/>
        <dsp:cNvSpPr/>
      </dsp:nvSpPr>
      <dsp:spPr>
        <a:xfrm rot="2188188">
          <a:off x="4954929" y="3334479"/>
          <a:ext cx="488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8967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A5FF4-B0B3-4750-9739-7BB473081366}">
      <dsp:nvSpPr>
        <dsp:cNvPr id="0" name=""/>
        <dsp:cNvSpPr/>
      </dsp:nvSpPr>
      <dsp:spPr>
        <a:xfrm>
          <a:off x="4952999" y="3479800"/>
          <a:ext cx="2163866" cy="94449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আহমদের  মতে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200" kern="1200" dirty="0" smtClean="0"/>
            <a:t>’</a:t>
          </a:r>
          <a:endParaRPr lang="bn-IN" sz="2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9106" y="3525907"/>
        <a:ext cx="2071652" cy="852285"/>
      </dsp:txXfrm>
    </dsp:sp>
    <dsp:sp modelId="{607A1792-DA36-43AE-84FC-733440584C9B}">
      <dsp:nvSpPr>
        <dsp:cNvPr id="0" name=""/>
        <dsp:cNvSpPr/>
      </dsp:nvSpPr>
      <dsp:spPr>
        <a:xfrm rot="8253360">
          <a:off x="2947708" y="3399389"/>
          <a:ext cx="4641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4132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E8986-ECEA-4267-B4F0-624D45AD757D}">
      <dsp:nvSpPr>
        <dsp:cNvPr id="0" name=""/>
        <dsp:cNvSpPr/>
      </dsp:nvSpPr>
      <dsp:spPr>
        <a:xfrm>
          <a:off x="1523992" y="3556003"/>
          <a:ext cx="1936298" cy="94449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মালেকের মতে (১)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‘নাপাক</a:t>
          </a:r>
          <a:r>
            <a:rPr lang="bn-IN" sz="2400" b="1" kern="1200" dirty="0" smtClean="0">
              <a:solidFill>
                <a:srgbClr val="FF0000"/>
              </a:solidFill>
            </a:rPr>
            <a:t>’ 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570099" y="3602110"/>
        <a:ext cx="1844084" cy="852285"/>
      </dsp:txXfrm>
    </dsp:sp>
    <dsp:sp modelId="{1C311AA7-31F3-4C3B-875F-D803B809F83A}">
      <dsp:nvSpPr>
        <dsp:cNvPr id="0" name=""/>
        <dsp:cNvSpPr/>
      </dsp:nvSpPr>
      <dsp:spPr>
        <a:xfrm rot="11676679">
          <a:off x="2689646" y="2237594"/>
          <a:ext cx="560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0092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32984-2F83-4DAA-A8C8-F521E9F68CB4}">
      <dsp:nvSpPr>
        <dsp:cNvPr id="0" name=""/>
        <dsp:cNvSpPr/>
      </dsp:nvSpPr>
      <dsp:spPr>
        <a:xfrm>
          <a:off x="609603" y="1193798"/>
          <a:ext cx="2089099" cy="140169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মালেকের মতে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 হলে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(২) </a:t>
          </a:r>
          <a:r>
            <a:rPr lang="bn-IN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‘পাক’  </a:t>
          </a:r>
        </a:p>
      </dsp:txBody>
      <dsp:txXfrm>
        <a:off x="678028" y="1262223"/>
        <a:ext cx="1952249" cy="126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7729-2EA1-4C80-B820-680F2C2235D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8255-1843-46A2-AC56-DF8FF2E7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81000"/>
            <a:ext cx="5791200" cy="533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بسم الله الرحمن الرحيم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644236" y="5105400"/>
            <a:ext cx="7848599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اهلا و سهلا لكم فى الدرس اليوم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90" y="1219200"/>
            <a:ext cx="2590800" cy="374072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07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  <a:alpha val="68000"/>
              </a:schemeClr>
            </a:gs>
            <a:gs pos="49000">
              <a:schemeClr val="accent6">
                <a:lumMod val="40000"/>
                <a:lumOff val="6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429490"/>
            <a:ext cx="25908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029200" y="429490"/>
            <a:ext cx="2590800" cy="1905000"/>
          </a:xfrm>
          <a:prstGeom prst="ellipse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667000"/>
            <a:ext cx="7239000" cy="2590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কুকুরের উচ্ছিষ্টের ব্যাপারে নবী করীম (সঃ) কি বলেছেন? খাতায় লেখ। </a:t>
            </a:r>
          </a:p>
          <a:p>
            <a:pPr algn="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4659462"/>
              </p:ext>
            </p:extLst>
          </p:nvPr>
        </p:nvGraphicFramePr>
        <p:xfrm>
          <a:off x="533400" y="1625600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438400" y="457200"/>
            <a:ext cx="4648200" cy="6858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কুকুরের উচ্ছিষ্টের হুকুম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75824D-95B3-4FF7-968F-D1032A9A6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A175824D-95B3-4FF7-968F-D1032A9A6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31E19-A329-4EEB-BFD1-FA73CAC84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F8A31E19-A329-4EEB-BFD1-FA73CAC84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B5029-913C-41DE-900B-7880E0A06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AC2B5029-913C-41DE-900B-7880E0A06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327853-5781-4440-AABE-F48ACD9E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D5327853-5781-4440-AABE-F48ACD9EA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018EE-2A46-4E7A-8899-144D0A81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464018EE-2A46-4E7A-8899-144D0A81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D3971-DECC-44F0-B2A9-040466769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518D3971-DECC-44F0-B2A9-040466769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7A5FF4-B0B3-4750-9739-7BB473081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587A5FF4-B0B3-4750-9739-7BB473081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A1792-DA36-43AE-84FC-733440584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607A1792-DA36-43AE-84FC-733440584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DE8986-ECEA-4267-B4F0-624D45AD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BFDE8986-ECEA-4267-B4F0-624D45AD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11AA7-31F3-4C3B-875F-D803B809F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1C311AA7-31F3-4C3B-875F-D803B809F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32984-2F83-4DAA-A8C8-F521E9F68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FBC32984-2F83-4DAA-A8C8-F521E9F68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457200"/>
            <a:ext cx="35814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التقييم 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2133600"/>
            <a:ext cx="7924800" cy="838200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কোন পাত্রে কুকুর মুখ দিলে কি করতে হবে?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3124200"/>
            <a:ext cx="7924800" cy="83820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ঐ পাত্রকে সাত বার পানি দিয়ে ধৌত করতে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4267200"/>
            <a:ext cx="7924800" cy="838200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কোন খাবারে কুকুর মুখ দিলে তা কি খাওয়া যাবে?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5334000"/>
            <a:ext cx="7924800" cy="6858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ঐ খাবার খাওয়া হারাম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64000">
              <a:schemeClr val="accent6">
                <a:alpha val="95000"/>
                <a:lumMod val="99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457200"/>
            <a:ext cx="4724400" cy="3276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486400" y="1447800"/>
            <a:ext cx="3048000" cy="167640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4038600"/>
            <a:ext cx="7848600" cy="1752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কুকুরের উচ্ছিষ্টের ব্যাপারে ইমামগণের মতামতগুলো লিখে আনবে।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81000"/>
            <a:ext cx="6858000" cy="990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63095"/>
            <a:ext cx="6857999" cy="38709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6744" y="5486400"/>
            <a:ext cx="6858000" cy="990600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ঈমানের অঙ্গ</a:t>
            </a:r>
            <a:r>
              <a:rPr lang="ar-SA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72200" y="304800"/>
            <a:ext cx="19812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تعارف المدرس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304800"/>
            <a:ext cx="1828800" cy="1447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905000"/>
            <a:ext cx="8534400" cy="45720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solidFill>
                  <a:srgbClr val="002060"/>
                </a:solidFill>
              </a:rPr>
              <a:t>محمد انعام الحق </a:t>
            </a:r>
            <a:r>
              <a:rPr lang="ar-SA" sz="4400" dirty="0" smtClean="0">
                <a:solidFill>
                  <a:srgbClr val="002060"/>
                </a:solidFill>
              </a:rPr>
              <a:t>(محاضر للعرب)</a:t>
            </a:r>
          </a:p>
          <a:p>
            <a:pPr algn="r"/>
            <a:r>
              <a:rPr lang="ar-SA" sz="4400" dirty="0" smtClean="0">
                <a:solidFill>
                  <a:srgbClr val="002060"/>
                </a:solidFill>
              </a:rPr>
              <a:t>شاري فانساني حسينية فاضل مدرسة</a:t>
            </a:r>
          </a:p>
          <a:p>
            <a:pPr algn="r"/>
            <a:r>
              <a:rPr lang="ar-SA" sz="4400" dirty="0" smtClean="0">
                <a:solidFill>
                  <a:srgbClr val="002060"/>
                </a:solidFill>
              </a:rPr>
              <a:t>مطلب عطّر- ساندبور</a:t>
            </a:r>
          </a:p>
          <a:p>
            <a:pPr algn="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01817511165</a:t>
            </a:r>
            <a:r>
              <a:rPr lang="ar-SA" sz="4400" dirty="0" smtClean="0">
                <a:solidFill>
                  <a:srgbClr val="002060"/>
                </a:solidFill>
              </a:rPr>
              <a:t>الجوال:- 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anaam343@gmail.com</a:t>
            </a:r>
            <a:r>
              <a:rPr lang="ar-SA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البريد الالكترونى: </a:t>
            </a:r>
            <a:endParaRPr lang="en-US" sz="4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862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457200"/>
            <a:ext cx="5562600" cy="12192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تعريف الدرس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762000" y="1905000"/>
            <a:ext cx="8001000" cy="44196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buNone/>
            </a:pPr>
            <a:r>
              <a:rPr lang="ar-AE" sz="4400" b="1" dirty="0" smtClean="0">
                <a:solidFill>
                  <a:srgbClr val="0070C0"/>
                </a:solidFill>
              </a:rPr>
              <a:t>الصف </a:t>
            </a:r>
            <a:r>
              <a:rPr lang="ar-SA" sz="4400" b="1" dirty="0" smtClean="0">
                <a:solidFill>
                  <a:srgbClr val="0070C0"/>
                </a:solidFill>
              </a:rPr>
              <a:t>:</a:t>
            </a:r>
            <a:r>
              <a:rPr lang="ar-AE" sz="4400" b="1" dirty="0" smtClean="0">
                <a:solidFill>
                  <a:srgbClr val="0070C0"/>
                </a:solidFill>
              </a:rPr>
              <a:t>-</a:t>
            </a:r>
            <a:r>
              <a:rPr lang="ar-SA" sz="4400" b="1" dirty="0" smtClean="0">
                <a:solidFill>
                  <a:srgbClr val="0070C0"/>
                </a:solidFill>
              </a:rPr>
              <a:t> العالم</a:t>
            </a:r>
            <a:r>
              <a:rPr lang="ar-AE" sz="4400" b="1" dirty="0" smtClean="0">
                <a:solidFill>
                  <a:srgbClr val="0070C0"/>
                </a:solidFill>
              </a:rPr>
              <a:t> </a:t>
            </a:r>
          </a:p>
          <a:p>
            <a:pPr lvl="0" algn="r">
              <a:buNone/>
            </a:pPr>
            <a:r>
              <a:rPr lang="ar-AE" sz="4400" b="1" dirty="0" smtClean="0">
                <a:solidFill>
                  <a:srgbClr val="0070C0"/>
                </a:solidFill>
              </a:rPr>
              <a:t>الموضوع </a:t>
            </a:r>
            <a:r>
              <a:rPr lang="ar-SA" sz="4400" b="1" dirty="0" smtClean="0">
                <a:solidFill>
                  <a:srgbClr val="0070C0"/>
                </a:solidFill>
              </a:rPr>
              <a:t>:</a:t>
            </a:r>
            <a:r>
              <a:rPr lang="ar-AE" sz="4400" b="1" dirty="0" smtClean="0">
                <a:solidFill>
                  <a:srgbClr val="0070C0"/>
                </a:solidFill>
              </a:rPr>
              <a:t>–</a:t>
            </a:r>
            <a:r>
              <a:rPr lang="ar-SA" sz="4400" b="1" dirty="0" smtClean="0">
                <a:solidFill>
                  <a:srgbClr val="0070C0"/>
                </a:solidFill>
              </a:rPr>
              <a:t> المشكوة المصابيح </a:t>
            </a:r>
            <a:r>
              <a:rPr lang="ar-SA" sz="3600" b="1" dirty="0" smtClean="0">
                <a:solidFill>
                  <a:srgbClr val="0070C0"/>
                </a:solidFill>
              </a:rPr>
              <a:t>(الحديث)</a:t>
            </a:r>
            <a:endParaRPr lang="ar-AE" sz="3600" b="1" dirty="0" smtClean="0">
              <a:solidFill>
                <a:srgbClr val="0070C0"/>
              </a:solidFill>
            </a:endParaRPr>
          </a:p>
          <a:p>
            <a:pPr lvl="0" algn="r">
              <a:buNone/>
            </a:pPr>
            <a:r>
              <a:rPr lang="ar-SA" sz="4400" b="1" dirty="0" smtClean="0">
                <a:solidFill>
                  <a:srgbClr val="0070C0"/>
                </a:solidFill>
              </a:rPr>
              <a:t>الكتاب :- الكتاب الطهارة</a:t>
            </a:r>
          </a:p>
          <a:p>
            <a:pPr lvl="0" algn="r">
              <a:buNone/>
            </a:pPr>
            <a:r>
              <a:rPr lang="ar-SA" sz="4400" b="1" dirty="0" smtClean="0">
                <a:solidFill>
                  <a:srgbClr val="0070C0"/>
                </a:solidFill>
              </a:rPr>
              <a:t>الباب: باب تطهير النجاسة</a:t>
            </a:r>
          </a:p>
          <a:p>
            <a:pPr lvl="0" algn="r">
              <a:buNone/>
            </a:pPr>
            <a:r>
              <a:rPr lang="ar-SA" sz="4400" b="1" dirty="0" smtClean="0">
                <a:solidFill>
                  <a:srgbClr val="0070C0"/>
                </a:solidFill>
              </a:rPr>
              <a:t>رقم الحديث: 450</a:t>
            </a:r>
          </a:p>
          <a:p>
            <a:pPr lvl="0" algn="r"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التاريخ:- 14-10-  2020             الو</a:t>
            </a:r>
            <a:r>
              <a:rPr lang="ar-AE" sz="2800" b="1" dirty="0" smtClean="0">
                <a:solidFill>
                  <a:srgbClr val="0070C0"/>
                </a:solidFill>
              </a:rPr>
              <a:t>قت </a:t>
            </a:r>
            <a:r>
              <a:rPr lang="ar-SA" sz="2800" b="1" dirty="0" smtClean="0">
                <a:solidFill>
                  <a:srgbClr val="0070C0"/>
                </a:solidFill>
              </a:rPr>
              <a:t>:</a:t>
            </a:r>
            <a:r>
              <a:rPr lang="ar-AE" sz="2800" b="1" dirty="0" smtClean="0">
                <a:solidFill>
                  <a:srgbClr val="0070C0"/>
                </a:solidFill>
              </a:rPr>
              <a:t>- </a:t>
            </a:r>
            <a:r>
              <a:rPr lang="ar-SA" sz="2800" b="1" dirty="0" smtClean="0">
                <a:solidFill>
                  <a:srgbClr val="0070C0"/>
                </a:solidFill>
              </a:rPr>
              <a:t>40</a:t>
            </a:r>
            <a:r>
              <a:rPr lang="ar-AE" sz="2800" b="1" dirty="0" smtClean="0">
                <a:solidFill>
                  <a:srgbClr val="0070C0"/>
                </a:solidFill>
              </a:rPr>
              <a:t> داقائق</a:t>
            </a:r>
            <a:endParaRPr lang="ar-SA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5" y="3352800"/>
            <a:ext cx="4002545" cy="2664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4046679" cy="269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17328"/>
            <a:ext cx="4046678" cy="260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5" y="517328"/>
            <a:ext cx="4002545" cy="26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  <a:alpha val="68000"/>
              </a:schemeClr>
            </a:gs>
            <a:gs pos="53000">
              <a:schemeClr val="accent6">
                <a:alpha val="64000"/>
                <a:lumMod val="85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685800"/>
            <a:ext cx="662940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0539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0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09800" y="381000"/>
            <a:ext cx="4648200" cy="2133600"/>
          </a:xfrm>
          <a:prstGeom prst="downArrow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الدرس اليوم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762000" y="2819400"/>
            <a:ext cx="7772400" cy="342900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</a:rPr>
              <a:t>تطهير النجاسات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533400"/>
            <a:ext cx="28956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اهداف الدرس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2209800"/>
            <a:ext cx="7772400" cy="403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dirty="0" smtClean="0"/>
              <a:t>بعد فراغ هذه الدرس يستطيع الطلاب ......</a:t>
            </a:r>
          </a:p>
          <a:p>
            <a:pPr algn="r"/>
            <a:r>
              <a:rPr lang="ar-SA" dirty="0" smtClean="0"/>
              <a:t> </a:t>
            </a:r>
          </a:p>
          <a:p>
            <a:pPr algn="r"/>
            <a:r>
              <a:rPr lang="ar-SA" sz="3200" dirty="0" smtClean="0"/>
              <a:t>1- ان </a:t>
            </a:r>
            <a:r>
              <a:rPr lang="ar-SA" sz="3200" smtClean="0"/>
              <a:t>يقول حكم </a:t>
            </a:r>
            <a:r>
              <a:rPr lang="ar-SA" sz="3200" dirty="0" smtClean="0"/>
              <a:t>السور الكلب-</a:t>
            </a:r>
          </a:p>
          <a:p>
            <a:pPr algn="r"/>
            <a:r>
              <a:rPr lang="ar-SA" sz="3200" dirty="0" smtClean="0"/>
              <a:t>2- </a:t>
            </a:r>
            <a:r>
              <a:rPr lang="ar-SA" sz="3200" dirty="0"/>
              <a:t>ان يبين طريق تطهير الاناء التى ولغ فيه الكلب- </a:t>
            </a:r>
            <a:endParaRPr lang="ar-SA" sz="3200" dirty="0" smtClean="0"/>
          </a:p>
          <a:p>
            <a:pPr algn="r"/>
            <a:r>
              <a:rPr lang="ar-SA" sz="3200" dirty="0" smtClean="0"/>
              <a:t>3- ان </a:t>
            </a:r>
            <a:r>
              <a:rPr lang="ar-SA" sz="3200" dirty="0"/>
              <a:t>يعرض رائ الفقهاء عن السور الكلب-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29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62400" y="457200"/>
            <a:ext cx="4876800" cy="3048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dirty="0" smtClean="0"/>
              <a:t>عن ابى هريرة (رض) قال قال رسول الله صلى الله عليه وسلم اذا شرب الكلب فى الاناء احدكم فليغسله سبع مرات-</a:t>
            </a:r>
          </a:p>
          <a:p>
            <a:pPr algn="r"/>
            <a:r>
              <a:rPr lang="ar-SA" sz="3200" dirty="0" smtClean="0"/>
              <a:t> </a:t>
            </a:r>
            <a:r>
              <a:rPr lang="ar-SA" sz="2000" dirty="0" smtClean="0"/>
              <a:t>(متفق عليه)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505200" cy="304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62400" y="3733800"/>
            <a:ext cx="4876800" cy="28194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হুরায়রা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করীম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ইরশাদ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বুখারী-মুসলিম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505200" cy="2743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1447800" y="838200"/>
            <a:ext cx="1849082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4447" y="858980"/>
            <a:ext cx="1066800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70" y="512618"/>
            <a:ext cx="3787330" cy="268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4343400" y="436418"/>
            <a:ext cx="4419600" cy="276398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dirty="0" smtClean="0"/>
              <a:t>وفى رواية لمسلم قال طهور اناء احدكم اذا ولغ فيه الكلب ان يغسله سبع مرات و اولهن بالتراب-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127" y="3522518"/>
            <a:ext cx="3603182" cy="28782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4343400" y="3657600"/>
            <a:ext cx="4572000" cy="2743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করীম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ইরশাদ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ঘষতে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24153" y="865910"/>
            <a:ext cx="1849082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886690"/>
            <a:ext cx="1066800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367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</cp:revision>
  <dcterms:created xsi:type="dcterms:W3CDTF">2020-10-14T13:14:41Z</dcterms:created>
  <dcterms:modified xsi:type="dcterms:W3CDTF">2020-10-14T17:35:00Z</dcterms:modified>
</cp:coreProperties>
</file>