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59" r:id="rId4"/>
    <p:sldId id="278" r:id="rId5"/>
    <p:sldId id="285" r:id="rId6"/>
    <p:sldId id="280" r:id="rId7"/>
    <p:sldId id="263" r:id="rId8"/>
    <p:sldId id="279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DE78-1E92-4C2F-BDF1-8995503DCF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3EBAA-7AD3-49CC-B41C-E8B08A316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27C5-68E3-4F38-A687-08A4E5BD09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3EBAA-7AD3-49CC-B41C-E8B08A31658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Online class\pic\اهلا وسهلا بكم1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2200275"/>
            <a:ext cx="7515225" cy="2457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"/>
            <a:ext cx="6886928" cy="744125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الأسْلة و الأجوبة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1254232"/>
            <a:ext cx="32293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1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هي لغتك الأم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8800" y="2134941"/>
            <a:ext cx="3229329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كم لغة تتحدث ؟ وما هي؟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2976239"/>
            <a:ext cx="3229329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3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متى بدأت تعلم العربية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3886200"/>
            <a:ext cx="3283967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4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هى لغة التعليم في بلدك ؟</a:t>
            </a:r>
            <a:r>
              <a:rPr lang="ar-MA" sz="2300" b="1" dirty="0" smtClean="0">
                <a:solidFill>
                  <a:schemeClr val="tx1"/>
                </a:solidFill>
              </a:rPr>
              <a:t>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4749728"/>
            <a:ext cx="3229329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5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لماذا تتعلم العربية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9078" y="1254231"/>
            <a:ext cx="4958722" cy="748591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/>
              <a:t>لغتى الأم هي اللغة البنغالية.</a:t>
            </a:r>
            <a:endParaRPr lang="en-US" sz="2300" b="1" dirty="0"/>
          </a:p>
        </p:txBody>
      </p:sp>
      <p:sp>
        <p:nvSpPr>
          <p:cNvPr id="10" name="Rectangle 9"/>
          <p:cNvSpPr/>
          <p:nvPr/>
        </p:nvSpPr>
        <p:spPr>
          <a:xfrm>
            <a:off x="308386" y="2151548"/>
            <a:ext cx="4949414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أتحدث بثلاث لغات. وهي بنغلا, عربى وإنجليزى.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078" y="2995684"/>
            <a:ext cx="4958722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بدأت تعلم العربية من صغر عمرى.</a:t>
            </a:r>
            <a:endParaRPr lang="en-US" sz="2300" b="1" dirty="0"/>
          </a:p>
        </p:txBody>
      </p:sp>
      <p:sp>
        <p:nvSpPr>
          <p:cNvPr id="12" name="Rectangle 11"/>
          <p:cNvSpPr/>
          <p:nvPr/>
        </p:nvSpPr>
        <p:spPr>
          <a:xfrm>
            <a:off x="299078" y="3882154"/>
            <a:ext cx="4958722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>
                <a:solidFill>
                  <a:schemeClr val="tx1"/>
                </a:solidFill>
              </a:rPr>
              <a:t>لغة التعليم في بلدنا البنغالية.</a:t>
            </a:r>
            <a:endParaRPr lang="en-US" sz="2300" b="1" dirty="0"/>
          </a:p>
        </p:txBody>
      </p:sp>
      <p:sp>
        <p:nvSpPr>
          <p:cNvPr id="13" name="Rectangle 12"/>
          <p:cNvSpPr/>
          <p:nvPr/>
        </p:nvSpPr>
        <p:spPr>
          <a:xfrm>
            <a:off x="299078" y="4766893"/>
            <a:ext cx="4958722" cy="117670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300" b="1" dirty="0" smtClean="0"/>
              <a:t>أتعلّم اللغة العربية لأنّها لغة القران و السنّة و أيضا أنّها لغة المواصلات الدولية.</a:t>
            </a:r>
            <a:endParaRPr lang="en-US" sz="2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9527" y="323519"/>
            <a:ext cx="8690741" cy="9173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000" b="1" spc="4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نشاط ثنائى</a:t>
            </a:r>
            <a:endParaRPr lang="en-US" sz="4000" b="1" spc="41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57282" y="1542702"/>
            <a:ext cx="1965160" cy="2034669"/>
          </a:xfrm>
          <a:prstGeom prst="downArrow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12-Point Star 4"/>
          <p:cNvSpPr/>
          <p:nvPr/>
        </p:nvSpPr>
        <p:spPr>
          <a:xfrm>
            <a:off x="615548" y="3852245"/>
            <a:ext cx="2057514" cy="2243755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خمس دقائق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133600"/>
            <a:ext cx="5252616" cy="3505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6886928" cy="682569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/>
            <a:r>
              <a:rPr lang="ar-SA" sz="40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الأسْلة و الأجوبة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1295400"/>
            <a:ext cx="32293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1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هي لغتك الأم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2209800"/>
            <a:ext cx="3229329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كم لغة تتحدث ؟ وما هي؟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3124200"/>
            <a:ext cx="3229329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3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متى بدأت تعلم العربية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4038600"/>
            <a:ext cx="3283967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4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هى لغة التعليم في بلدك ؟</a:t>
            </a:r>
            <a:r>
              <a:rPr lang="ar-MA" sz="2300" b="1" dirty="0" smtClean="0">
                <a:solidFill>
                  <a:schemeClr val="tx1"/>
                </a:solidFill>
              </a:rPr>
              <a:t> 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4953000"/>
            <a:ext cx="3229329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5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لماذا تتعلم العربية ؟</a:t>
            </a:r>
            <a:endParaRPr lang="en-US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4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تبديل الجمل حسب الضمائر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295400"/>
            <a:ext cx="7162800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هو كاتب محبوب عندى, قرأت جميع كتبه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209800"/>
            <a:ext cx="71628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هما كاتبان محبوبان عندى, قرأت جميع كتبهما</a:t>
            </a:r>
            <a:endParaRPr lang="en-US" sz="23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124200"/>
            <a:ext cx="7162800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هم كاتبون محبوبون عندى, قرأت جميع كتبهم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038600"/>
            <a:ext cx="71628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أنت كاتب محبوب عندى, قرأت جميع كتبك</a:t>
            </a:r>
            <a:endParaRPr lang="en-US" sz="23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953000"/>
            <a:ext cx="71628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SA" sz="2300" b="1" dirty="0" smtClean="0">
                <a:solidFill>
                  <a:schemeClr val="tx1"/>
                </a:solidFill>
              </a:rPr>
              <a:t>انتما كاتبان محبوبان عندى, قرأت جميع كتبكما</a:t>
            </a:r>
            <a:endParaRPr lang="en-US" sz="23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4787" y="262759"/>
            <a:ext cx="8472016" cy="929643"/>
          </a:xfrm>
          <a:prstGeom prst="roundRect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ar-MA" sz="5400" b="1" spc="36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الجماعي</a:t>
            </a:r>
            <a:endParaRPr lang="en-US" sz="5400" b="1" spc="36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0824" y="1482394"/>
            <a:ext cx="3307280" cy="4797538"/>
          </a:xfrm>
          <a:prstGeom prst="roundRect">
            <a:avLst>
              <a:gd name="adj" fmla="val 16667"/>
            </a:avLst>
          </a:prstGeom>
          <a:ln w="28575">
            <a:solidFill>
              <a:srgbClr val="C6FF25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Down Arrow 3"/>
          <p:cNvSpPr/>
          <p:nvPr/>
        </p:nvSpPr>
        <p:spPr>
          <a:xfrm>
            <a:off x="208287" y="1444292"/>
            <a:ext cx="1839539" cy="1905881"/>
          </a:xfrm>
          <a:prstGeom prst="downArrow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MA" sz="3200" b="1" spc="36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36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12-Point Star 4"/>
          <p:cNvSpPr/>
          <p:nvPr/>
        </p:nvSpPr>
        <p:spPr>
          <a:xfrm>
            <a:off x="198227" y="3612973"/>
            <a:ext cx="1834129" cy="2193995"/>
          </a:xfrm>
          <a:prstGeom prst="star12">
            <a:avLst/>
          </a:prstGeom>
          <a:ln w="7620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3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خمس دقائق</a:t>
            </a:r>
            <a:endParaRPr lang="en-US" sz="23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2286577" y="1482393"/>
            <a:ext cx="3002988" cy="2038612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just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1725447"/>
            <a:ext cx="2603931" cy="1667454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MA" sz="2600" b="1" u="sng" spc="36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</a:t>
            </a:r>
            <a:r>
              <a:rPr lang="ar-MA" sz="2600" b="1" u="sng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الأحمر:</a:t>
            </a:r>
            <a:endParaRPr lang="ar-MA" sz="2600" b="1" u="sng" spc="36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rtl="1"/>
            <a:r>
              <a:rPr lang="en-US" sz="26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6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تبدل الجمل حسب الضمائر : هى, هنّ, هم</a:t>
            </a:r>
            <a:endParaRPr lang="ar-MA" sz="26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2272314" y="4238644"/>
            <a:ext cx="3058984" cy="1962478"/>
          </a:xfrm>
          <a:prstGeom prst="round2Diag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l"/>
            <a:endParaRPr lang="ar-MA" sz="2000" b="1" u="sn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4419600"/>
            <a:ext cx="2900394" cy="1667454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MA" sz="2600" b="1" u="sng" spc="36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لفريق الأخضر:</a:t>
            </a:r>
          </a:p>
          <a:p>
            <a:pPr algn="r" rtl="1"/>
            <a:r>
              <a:rPr lang="en-US" sz="2600" b="1" spc="36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6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2600" b="1" spc="36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تبدل الجمل حسب الضمائر : أنتما, أنتم, أنت</a:t>
            </a:r>
            <a:endParaRPr lang="ar-MA" sz="2600" b="1" spc="36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8387" y="258925"/>
            <a:ext cx="8559741" cy="809071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en-US" sz="23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6886928" cy="744125"/>
          </a:xfrm>
          <a:prstGeom prst="rect">
            <a:avLst/>
          </a:prstGeom>
          <a:noFill/>
        </p:spPr>
        <p:txBody>
          <a:bodyPr wrap="square" lIns="66367" tIns="33184" rIns="66367" bIns="33184">
            <a:spAutoFit/>
          </a:bodyPr>
          <a:lstStyle/>
          <a:p>
            <a:pPr algn="ctr"/>
            <a:r>
              <a:rPr lang="ar-SA" sz="44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التقييم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600200"/>
            <a:ext cx="5743929" cy="772027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1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معنى الجرائد اليومية؟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743200"/>
            <a:ext cx="5715000" cy="698500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ما هى الأعمال التى تساعدك في تعلم العربية جيدا  ؟</a:t>
            </a:r>
            <a:endParaRPr lang="en-US" sz="23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733800"/>
            <a:ext cx="5743929" cy="75364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300" b="1" dirty="0" smtClean="0">
                <a:solidFill>
                  <a:schemeClr val="tx1"/>
                </a:solidFill>
              </a:rPr>
              <a:t>3</a:t>
            </a:r>
            <a:r>
              <a:rPr lang="ar-MA" sz="2300" b="1" dirty="0" smtClean="0">
                <a:solidFill>
                  <a:schemeClr val="tx1"/>
                </a:solidFill>
              </a:rPr>
              <a:t>. </a:t>
            </a:r>
            <a:r>
              <a:rPr lang="ar-SA" sz="2300" b="1" dirty="0" smtClean="0">
                <a:solidFill>
                  <a:schemeClr val="tx1"/>
                </a:solidFill>
              </a:rPr>
              <a:t>لماذا تتعلم العربية ؟</a:t>
            </a:r>
            <a:endParaRPr lang="en-US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425" y="317500"/>
            <a:ext cx="8495417" cy="825878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5400" b="1" spc="36" dirty="0" smtClean="0">
                <a:ln w="11430"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5400" b="1" spc="36" dirty="0">
              <a:ln w="11430"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295400"/>
            <a:ext cx="8495417" cy="5152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667000"/>
            <a:ext cx="8153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M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اكتب</a:t>
            </a:r>
            <a:r>
              <a:rPr lang="ar-S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باللغة العربية</a:t>
            </a:r>
            <a:r>
              <a:rPr lang="ar-S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عشر مشاكل لتعلّم </a:t>
            </a:r>
            <a:r>
              <a:rPr lang="ar-M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</a:t>
            </a:r>
            <a:r>
              <a:rPr lang="ar-S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</a:t>
            </a:r>
            <a:r>
              <a:rPr lang="ar-M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لغة العربية</a:t>
            </a:r>
            <a:r>
              <a:rPr lang="ar-S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MA" sz="3600" b="1" spc="36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\Online class\pic\136084512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953000" y="4114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4011150" y="237060"/>
            <a:ext cx="1153918" cy="54906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71316" tIns="35658" rIns="71316" bIns="35658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MA" sz="3100" b="1" dirty="0"/>
              <a:t>التعريف</a:t>
            </a:r>
            <a:endParaRPr lang="en-US" sz="31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339" y="680991"/>
            <a:ext cx="1702255" cy="1702255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68108" y="407858"/>
            <a:ext cx="1580969" cy="2244977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2B0AB6"/>
            </a:solidFill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82" y="1239098"/>
            <a:ext cx="516012" cy="492415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953000" y="2895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638800" y="2895600"/>
            <a:ext cx="2725094" cy="502900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محمد الياس</a:t>
            </a:r>
            <a:endParaRPr lang="ar-MA" sz="28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53000" y="3505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 اللغة العربية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953000" y="4114800"/>
            <a:ext cx="3852115" cy="379789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غونبتي</a:t>
            </a:r>
            <a:r>
              <a:rPr lang="ar-M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000" b="1" spc="39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مدرسة،</a:t>
            </a:r>
            <a:r>
              <a:rPr lang="en-US" sz="2000" b="1" spc="39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صوده غرام</a:t>
            </a:r>
            <a:r>
              <a:rPr lang="ar-M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r>
              <a:rPr lang="ar-SA" sz="20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كملا</a:t>
            </a:r>
            <a:endParaRPr lang="ar-MA" sz="2000" b="1" spc="39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62792" y="4723995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01717651407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MA" sz="24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5334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32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العنوان الالكتروني</a:t>
            </a:r>
            <a:endParaRPr lang="en-U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5943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mdelias59@gmail.com</a:t>
            </a:r>
            <a:endParaRPr lang="en-US" sz="2800" b="1" spc="39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81000" y="6019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29/</a:t>
            </a:r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1000" y="54102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قت : 30 دقيقة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1000" y="48006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درس</a:t>
            </a:r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الثالث</a:t>
            </a:r>
            <a:endParaRPr lang="ar-SA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81000" y="41910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الوحدة : 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SA" sz="24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أولى</a:t>
            </a:r>
            <a:endParaRPr lang="en-US" sz="24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81000" y="35814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81000" y="2971800"/>
            <a:ext cx="3926928" cy="474763"/>
          </a:xfrm>
          <a:prstGeom prst="roundRect">
            <a:avLst/>
          </a:prstGeom>
          <a:ln w="38100">
            <a:solidFill>
              <a:srgbClr val="00206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لمرحلة</a:t>
            </a:r>
            <a:r>
              <a:rPr lang="ar-M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ال</a:t>
            </a:r>
            <a:r>
              <a:rPr lang="ar-SA" sz="2800" b="1" spc="39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endParaRPr lang="en-US" sz="2800" b="1" spc="39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62000" y="3657600"/>
            <a:ext cx="3026149" cy="379789"/>
          </a:xfrm>
          <a:prstGeom prst="rect">
            <a:avLst/>
          </a:prstGeom>
          <a:noFill/>
        </p:spPr>
        <p:txBody>
          <a:bodyPr wrap="square" lIns="71316" tIns="35658" rIns="71316" bIns="3565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2000" b="1" spc="39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المادة : اللغة العربية الاتصالية</a:t>
            </a:r>
            <a:endParaRPr lang="en-US" sz="2000" b="1" spc="39" dirty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95400"/>
            <a:ext cx="4800600" cy="5334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52600" y="304800"/>
            <a:ext cx="55626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</a:rPr>
              <a:t>الطالبتان تتحدثان في صحن المدرسة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2057400"/>
            <a:ext cx="8534400" cy="17526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002060"/>
                </a:solidFill>
              </a:rPr>
              <a:t>الحوار بين الطالبتين</a:t>
            </a:r>
            <a:endParaRPr lang="en-US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81000" y="228600"/>
            <a:ext cx="8418226" cy="952893"/>
          </a:xfrm>
          <a:prstGeom prst="wedgeRoundRectCallout">
            <a:avLst/>
          </a:prstGeom>
          <a:ln w="7620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endParaRPr lang="ar-SA" sz="2600" b="1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81000"/>
            <a:ext cx="4214350" cy="55945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66367" tIns="33184" rIns="66367" bIns="3318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</a:t>
            </a:r>
            <a:r>
              <a:rPr lang="ar-M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</a:t>
            </a:r>
            <a:r>
              <a:rPr lang="ar-S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</a:t>
            </a:r>
            <a:r>
              <a:rPr lang="ar-M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</a:t>
            </a:r>
            <a:r>
              <a:rPr lang="ar-S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ائج م</a:t>
            </a:r>
            <a:r>
              <a:rPr lang="ar-M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ـــــ</a:t>
            </a:r>
            <a:r>
              <a:rPr lang="ar-SA" sz="3200" b="1" spc="36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 </a:t>
            </a:r>
            <a:r>
              <a:rPr lang="ar-SA" sz="3200" b="1" spc="36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</a:t>
            </a:r>
            <a:endParaRPr lang="en-US" sz="3200" b="1" spc="36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8165607" y="1606695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7278" y="1618954"/>
            <a:ext cx="7617398" cy="762499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en-US" sz="26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الطلاب بعد نهاية هذا الدرس ....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owchart: Display 5"/>
          <p:cNvSpPr/>
          <p:nvPr/>
        </p:nvSpPr>
        <p:spPr>
          <a:xfrm>
            <a:off x="8137788" y="2596429"/>
            <a:ext cx="667716" cy="789835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3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7278" y="2596429"/>
            <a:ext cx="7617398" cy="789835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lvl="0"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قراءة العبارات على النطق الصحيح بالترجمة</a:t>
            </a:r>
            <a:endParaRPr lang="ar-SA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isplay 7"/>
          <p:cNvSpPr/>
          <p:nvPr/>
        </p:nvSpPr>
        <p:spPr>
          <a:xfrm>
            <a:off x="8155174" y="3621388"/>
            <a:ext cx="667716" cy="788773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446" y="3609647"/>
            <a:ext cx="7617398" cy="795060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يستطيع على تكوين الأسئلة و الأجوبة للحوار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8172560" y="4615500"/>
            <a:ext cx="667716" cy="805400"/>
          </a:xfrm>
          <a:prstGeom prst="flowChartDisplay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ctr" rtl="1"/>
            <a:r>
              <a:rPr lang="en-US" sz="2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5615" y="4625644"/>
            <a:ext cx="7617398" cy="780143"/>
          </a:xfrm>
          <a:prstGeom prst="roundRect">
            <a:avLst/>
          </a:prstGeom>
          <a:ln w="57150"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6367" tIns="33184" rIns="66367" bIns="33184" rtlCol="0" anchor="ctr"/>
          <a:lstStyle/>
          <a:p>
            <a:pPr algn="r" rtl="1"/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يستطيع ت</a:t>
            </a:r>
            <a:r>
              <a:rPr lang="ar-S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غيير الجمل حسب الضمائر</a:t>
            </a:r>
            <a:r>
              <a:rPr lang="ar-MA" sz="26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 مريم : لا أستطيع التحدث باللغة العربية ولا أفهم كلام       المدرسة والطالبات, أريد أن أتعلّم العربية جيدا. ماذا أفعل؟ 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احفظى جزءا من القران الكريم, وبعض الأحاديث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r"/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ar-SA" sz="3200" b="1" dirty="0" smtClean="0">
                <a:solidFill>
                  <a:srgbClr val="002060"/>
                </a:solidFill>
              </a:rPr>
              <a:t>النبوية, و تحدثي بالعربية كثيرا.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مريم: هذه نصيحة مفيدة, مع هذا ماذا أفعل أيضا؟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استمعي إلى حوار عربي بالحاسوب أو بالشريط ثمّ ردديه مرارا, و تحدثي باللغة العربية مع أساتذتك و زملاءك, و 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اقرءي الجراءد اليومية العربية و القصص العربية. 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مريم : نصيحة ثمينة, شكرا, جزاك الله, سأتبعها إن شاء الله تعالى.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إذن ستتعلمي العربية جيدا.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/>
        </p:nvSpPr>
        <p:spPr>
          <a:xfrm>
            <a:off x="228600" y="2971800"/>
            <a:ext cx="8686800" cy="1676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احفظى جزءا من القران الكريم, وبعض الأحاديث النبوية, و تحدثي بالعربية كثيرا.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228600" y="685800"/>
            <a:ext cx="8686800" cy="17526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rgbClr val="002060"/>
                </a:solidFill>
              </a:rPr>
              <a:t>مريم : لا أستطيع التحدث باللغة العربية ولا أفهم كلام المدرسات والطالبات, أريد أن أتعلّم العربية جيدا. ماذا أفعل؟ </a:t>
            </a:r>
            <a:endParaRPr lang="en-US" sz="32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28600" y="5105400"/>
            <a:ext cx="8686800" cy="12192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مريم: هذه نصيحة مفيدة, مع هذا ماذا أفعل أيضا؟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228600" y="5181600"/>
            <a:ext cx="8686800" cy="12192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إذن ستتعلمي العربية جيدا.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228600" y="685800"/>
            <a:ext cx="8686800" cy="22098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فاطمة : استمعي إلى حوار عربي بالحاسوب أو بالشريط ثمّ ردديه مرارا, و تحدثي باللغة العربية مع أساتذتك و زملاءك, و </a:t>
            </a:r>
          </a:p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اقرءي الجراءد اليومية العربية و القصص العربية. 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228600" y="3352800"/>
            <a:ext cx="8686800" cy="14478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>
                <a:solidFill>
                  <a:srgbClr val="002060"/>
                </a:solidFill>
              </a:rPr>
              <a:t>مريم : نصيحة ثمينة, شكرا, جزاك الله, سأتبعها إن شاء الله تعالى.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22414" y="1455745"/>
            <a:ext cx="1717365" cy="1923420"/>
          </a:xfrm>
          <a:prstGeom prst="downArrow">
            <a:avLst>
              <a:gd name="adj1" fmla="val 50000"/>
              <a:gd name="adj2" fmla="val 51514"/>
            </a:avLst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3200" b="1" spc="41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</a:t>
            </a:r>
            <a:endParaRPr lang="en-US" sz="3200" b="1" spc="41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42149" y="3743201"/>
            <a:ext cx="2088687" cy="2217593"/>
          </a:xfrm>
          <a:prstGeom prst="star12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SA" sz="2600" b="1" dirty="0" smtClean="0">
                <a:solidFill>
                  <a:schemeClr val="tx1"/>
                </a:solidFill>
              </a:rPr>
              <a:t>ثلاث</a:t>
            </a:r>
            <a:r>
              <a:rPr lang="ar-MA" sz="2600" b="1" dirty="0" smtClean="0">
                <a:solidFill>
                  <a:schemeClr val="tx1"/>
                </a:solidFill>
              </a:rPr>
              <a:t>  </a:t>
            </a:r>
            <a:r>
              <a:rPr lang="ar-MA" sz="2600" b="1" dirty="0">
                <a:solidFill>
                  <a:schemeClr val="tx1"/>
                </a:solidFill>
              </a:rPr>
              <a:t>دقائق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2149" y="308611"/>
            <a:ext cx="8636387" cy="917319"/>
          </a:xfrm>
          <a:prstGeom prst="roundRect">
            <a:avLst/>
          </a:prstGeom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6367" tIns="33184" rIns="66367" bIns="33184" rtlCol="0" anchor="ctr"/>
          <a:lstStyle/>
          <a:p>
            <a:pPr algn="ctr"/>
            <a:r>
              <a:rPr lang="ar-M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العمل ال</a:t>
            </a:r>
            <a:r>
              <a:rPr lang="ar-SA" sz="2800" b="1" spc="41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فردى</a:t>
            </a:r>
            <a:endParaRPr lang="en-US" sz="2800" b="1" spc="41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404819" y="1841500"/>
            <a:ext cx="3191164" cy="4001318"/>
          </a:xfrm>
          <a:prstGeom prst="verticalScroll">
            <a:avLst/>
          </a:prstGeom>
          <a:ln w="3810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6877" tIns="28439" rIns="56877" bIns="28439" rtlCol="0" anchor="ctr"/>
          <a:lstStyle/>
          <a:p>
            <a:pPr algn="ctr" rtl="1"/>
            <a:r>
              <a:rPr lang="ar-MA" sz="2600" b="1" dirty="0" smtClean="0">
                <a:solidFill>
                  <a:schemeClr val="tx1"/>
                </a:solidFill>
              </a:rPr>
              <a:t>اكتب معاني الكلمات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ar-MA" sz="2600" b="1" dirty="0" smtClean="0">
                <a:solidFill>
                  <a:schemeClr val="tx1"/>
                </a:solidFill>
              </a:rPr>
              <a:t>الأتية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ar-MA" sz="2600" b="1" dirty="0" smtClean="0">
                <a:solidFill>
                  <a:schemeClr val="tx1"/>
                </a:solidFill>
              </a:rPr>
              <a:t>من المعجم العربي </a:t>
            </a:r>
            <a:r>
              <a:rPr lang="ar-SA" sz="2600" b="1" dirty="0" smtClean="0">
                <a:solidFill>
                  <a:schemeClr val="tx1"/>
                </a:solidFill>
              </a:rPr>
              <a:t>: مفيدة, حاسوب, الشريط, زملاء, الجراءد اليومية. </a:t>
            </a:r>
            <a:endParaRPr lang="ar-MA" sz="26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408" y="2315508"/>
            <a:ext cx="3448127" cy="3448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584</Words>
  <Application>Microsoft Office PowerPoint</Application>
  <PresentationFormat>On-screen Show (4:3)</PresentationFormat>
  <Paragraphs>84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64</cp:revision>
  <dcterms:created xsi:type="dcterms:W3CDTF">2006-08-16T00:00:00Z</dcterms:created>
  <dcterms:modified xsi:type="dcterms:W3CDTF">2020-10-14T04:28:39Z</dcterms:modified>
</cp:coreProperties>
</file>