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58" r:id="rId7"/>
    <p:sldId id="259" r:id="rId8"/>
    <p:sldId id="260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85" r:id="rId20"/>
    <p:sldId id="286" r:id="rId21"/>
    <p:sldId id="278" r:id="rId22"/>
    <p:sldId id="279" r:id="rId23"/>
    <p:sldId id="287" r:id="rId24"/>
    <p:sldId id="288" r:id="rId25"/>
    <p:sldId id="289" r:id="rId26"/>
    <p:sldId id="290" r:id="rId27"/>
    <p:sldId id="292" r:id="rId28"/>
    <p:sldId id="293" r:id="rId29"/>
    <p:sldId id="294" r:id="rId30"/>
    <p:sldId id="29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DB4DCA"/>
    <a:srgbClr val="B57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2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8D331-7464-41BF-B874-98940C00F87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5C13-82DB-4D46-A4F2-1B6B33A4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9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029" y="1046863"/>
            <a:ext cx="7351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77431" y="2648537"/>
            <a:ext cx="47669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n>
                <a:solidFill>
                  <a:schemeClr val="tx1"/>
                </a:solidFill>
                <a:prstDash val="sysDash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29" y="1877860"/>
            <a:ext cx="3971641" cy="384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34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0px-Whewell_William_sig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122832"/>
            <a:ext cx="2513557" cy="296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170948" y="162301"/>
            <a:ext cx="6477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রাষ্ট্রবিজ্ঞানী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হোয়াইটের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3032" y="961032"/>
            <a:ext cx="6464968" cy="2203763"/>
          </a:xfrm>
          <a:prstGeom prst="rect">
            <a:avLst/>
          </a:prstGeom>
          <a:blipFill>
            <a:blip r:embed="rId3" cstate="print"/>
            <a:tile tx="0" ty="0" sx="40000" sy="4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20" y="4009033"/>
            <a:ext cx="2684838" cy="26858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3032" y="4542431"/>
            <a:ext cx="6464968" cy="2199564"/>
          </a:xfrm>
          <a:prstGeom prst="rect">
            <a:avLst/>
          </a:prstGeom>
          <a:blipFill>
            <a:blip r:embed="rId3" cstate="print"/>
            <a:tile tx="0" ty="0" sx="40000" sy="4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“পৌরনীতি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 বিভিন্ন প্রতিষ্ঠান,অভ্যাস ও চেতনার অধ্যয়ন শাস্ত্র,যার মাধ্যমে একজন নারী বা পুরুষ কর্তব্য পালন ও সুযোগ-সুবিধা ভোগ সর্ম্পকে  জানতে পারে।”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9188" y="3685867"/>
            <a:ext cx="64288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ফ্রেডরিক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জেমস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গুল্ড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405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8" y="259306"/>
            <a:ext cx="11791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6657" y="982639"/>
            <a:ext cx="4107976" cy="477671"/>
          </a:xfrm>
          <a:prstGeom prst="rect">
            <a:avLst/>
          </a:prstGeom>
          <a:solidFill>
            <a:srgbClr val="DB4DCA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38734" y="1460305"/>
            <a:ext cx="6346209" cy="709684"/>
            <a:chOff x="1228299" y="1460305"/>
            <a:chExt cx="9717205" cy="70968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670645" y="1460305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28299" y="1815147"/>
              <a:ext cx="97172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237398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0915934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280324" y="2197281"/>
            <a:ext cx="1089545" cy="4776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230" y="2688595"/>
            <a:ext cx="3450609" cy="709684"/>
            <a:chOff x="1228299" y="1460305"/>
            <a:chExt cx="9717205" cy="70968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670645" y="1460305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28299" y="1815147"/>
              <a:ext cx="97172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37398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0915934" y="181514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529851" y="2197281"/>
            <a:ext cx="1310185" cy="846156"/>
            <a:chOff x="8637893" y="2197281"/>
            <a:chExt cx="1089545" cy="846156"/>
          </a:xfrm>
        </p:grpSpPr>
        <p:sp>
          <p:nvSpPr>
            <p:cNvPr id="19" name="Rectangle 18"/>
            <p:cNvSpPr/>
            <p:nvPr/>
          </p:nvSpPr>
          <p:spPr>
            <a:xfrm>
              <a:off x="8637893" y="2197281"/>
              <a:ext cx="1089545" cy="4776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নগররাষ্ট্র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84943" y="2688595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529851" y="3043437"/>
            <a:ext cx="1310185" cy="832508"/>
            <a:chOff x="8637893" y="2197281"/>
            <a:chExt cx="1089545" cy="8325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8637893" y="2197281"/>
              <a:ext cx="1089545" cy="477671"/>
            </a:xfrm>
            <a:prstGeom prst="rect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9184943" y="2674947"/>
              <a:ext cx="0" cy="354842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8461611" y="3903236"/>
            <a:ext cx="1501253" cy="477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বিশ্বমানবতা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9457" y="3425565"/>
            <a:ext cx="1089545" cy="477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69881" y="3411923"/>
            <a:ext cx="1089545" cy="477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969534" y="3043437"/>
            <a:ext cx="0" cy="13374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789002" y="4380907"/>
            <a:ext cx="6413301" cy="354842"/>
            <a:chOff x="1637731" y="4380907"/>
            <a:chExt cx="6694799" cy="354842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1637731" y="4387706"/>
              <a:ext cx="6694799" cy="12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63773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831779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95785" y="4756166"/>
            <a:ext cx="2775001" cy="477671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80323" y="4756166"/>
            <a:ext cx="2794347" cy="477671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079223" y="4380907"/>
            <a:ext cx="0" cy="354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796586" y="4769839"/>
            <a:ext cx="2797791" cy="477671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369869" y="4400122"/>
            <a:ext cx="0" cy="1031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775333" y="5431775"/>
            <a:ext cx="7286779" cy="354842"/>
            <a:chOff x="1637731" y="4380907"/>
            <a:chExt cx="6694799" cy="354842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1637731" y="4387706"/>
              <a:ext cx="6694799" cy="12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63773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317791" y="4380907"/>
              <a:ext cx="0" cy="354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/>
          <p:nvPr/>
        </p:nvCxnSpPr>
        <p:spPr>
          <a:xfrm>
            <a:off x="5283933" y="5418127"/>
            <a:ext cx="0" cy="354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22032" y="5820734"/>
            <a:ext cx="2512273" cy="477671"/>
          </a:xfrm>
          <a:prstGeom prst="rect">
            <a:avLst/>
          </a:prstGeom>
          <a:solidFill>
            <a:srgbClr val="B57FA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98801" y="5820734"/>
            <a:ext cx="2547560" cy="477671"/>
          </a:xfrm>
          <a:prstGeom prst="rect">
            <a:avLst/>
          </a:prstGeom>
          <a:solidFill>
            <a:srgbClr val="B57FA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438033" y="5819476"/>
            <a:ext cx="3220872" cy="477671"/>
          </a:xfrm>
          <a:prstGeom prst="rect">
            <a:avLst/>
          </a:prstGeom>
          <a:solidFill>
            <a:srgbClr val="B57FA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31" grpId="0" animBg="1"/>
      <p:bldP spid="33" grpId="0" animBg="1"/>
      <p:bldP spid="34" grpId="0" animBg="1"/>
      <p:bldP spid="45" grpId="0" animBg="1"/>
      <p:bldP spid="46" grpId="0" animBg="1"/>
      <p:bldP spid="49" grpId="0" animBg="1"/>
      <p:bldP spid="60" grpId="0" animBg="1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825" y="1415664"/>
            <a:ext cx="10560422" cy="4447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যতদূর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ততদূর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প্রাসারিত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2047164" y="204716"/>
            <a:ext cx="8079475" cy="846162"/>
          </a:xfrm>
          <a:prstGeom prst="roundRect">
            <a:avLst/>
          </a:prstGeom>
          <a:solidFill>
            <a:srgbClr val="B57F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616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7030A0"/>
            </a:gs>
            <a:gs pos="85000">
              <a:srgbClr val="FF0000"/>
            </a:gs>
            <a:gs pos="40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263" y="5974990"/>
            <a:ext cx="10975109" cy="616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8" y="1400120"/>
            <a:ext cx="4844955" cy="41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263" y="5974990"/>
            <a:ext cx="10975109" cy="616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মানবসভ্যতার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59" y="1538356"/>
            <a:ext cx="4420035" cy="420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50" y="1538357"/>
            <a:ext cx="5617028" cy="42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56523" y="5960922"/>
            <a:ext cx="8680174" cy="616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39" y="1680237"/>
            <a:ext cx="7574374" cy="37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7030A0"/>
            </a:gs>
            <a:gs pos="100000">
              <a:srgbClr val="FF0000"/>
            </a:gs>
            <a:gs pos="40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7104" y="5950423"/>
            <a:ext cx="10535861" cy="7950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59" y="1538641"/>
            <a:ext cx="2944138" cy="4212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77" y="1538641"/>
            <a:ext cx="6059869" cy="42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বিমূর্ত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2" y="1517034"/>
            <a:ext cx="4301561" cy="406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3" y="1517034"/>
            <a:ext cx="4217159" cy="406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32" y="1517034"/>
            <a:ext cx="2811439" cy="40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632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13" y="1418940"/>
            <a:ext cx="4773304" cy="4176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17" y="1418940"/>
            <a:ext cx="4194326" cy="41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2" y="1484161"/>
            <a:ext cx="6596418" cy="41250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632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161"/>
            <a:ext cx="4671587" cy="4125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160"/>
            <a:ext cx="4121624" cy="41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9" y="4120575"/>
            <a:ext cx="2120477" cy="269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10406" y="13642"/>
            <a:ext cx="543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4722" y="668648"/>
            <a:ext cx="59241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হাবিবুর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০১720 82 44 33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</a:rPr>
              <a:t>rhabib0007@gmail.com</a:t>
            </a:r>
            <a:endParaRPr lang="en-US" sz="3200" dirty="0" smtClean="0"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9216" y="61736"/>
            <a:ext cx="3629465" cy="3854546"/>
            <a:chOff x="407963" y="239152"/>
            <a:chExt cx="3629465" cy="3854546"/>
          </a:xfrm>
        </p:grpSpPr>
        <p:sp>
          <p:nvSpPr>
            <p:cNvPr id="5" name="16-Point Star 4"/>
            <p:cNvSpPr/>
            <p:nvPr/>
          </p:nvSpPr>
          <p:spPr>
            <a:xfrm>
              <a:off x="407963" y="239152"/>
              <a:ext cx="3629465" cy="3854546"/>
            </a:xfrm>
            <a:prstGeom prst="star16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01859" y="757345"/>
              <a:ext cx="2827606" cy="2843983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9" y="-10042"/>
            <a:ext cx="1539646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64" y="-15324"/>
            <a:ext cx="1943635" cy="14210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65" y="1405720"/>
            <a:ext cx="1943635" cy="16240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63" y="4926843"/>
            <a:ext cx="1943638" cy="1660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64" y="3125337"/>
            <a:ext cx="1943636" cy="1801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5842" y="4402142"/>
            <a:ext cx="6622523" cy="2185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7030A0"/>
            </a:gs>
            <a:gs pos="40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29" y="1472977"/>
            <a:ext cx="2611272" cy="41908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632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5" y="1498197"/>
            <a:ext cx="4574517" cy="4190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76" y="1472978"/>
            <a:ext cx="4940490" cy="419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83755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63" y="1459954"/>
            <a:ext cx="7182636" cy="39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7030A0"/>
            </a:gs>
            <a:gs pos="40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63" y="1435848"/>
            <a:ext cx="6949341" cy="42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85" y="1494617"/>
            <a:ext cx="7395097" cy="41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7030A0"/>
            </a:gs>
            <a:gs pos="54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1" y="1459458"/>
            <a:ext cx="5552281" cy="4218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56" y="1459458"/>
            <a:ext cx="5655596" cy="42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36" y="1441544"/>
            <a:ext cx="7126010" cy="41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সাংবিধানিক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অগ্রগতিবিষয়ক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113" y="229282"/>
            <a:ext cx="8034752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34" y="1442453"/>
            <a:ext cx="4277110" cy="42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7030A0"/>
            </a:gs>
            <a:gs pos="65000">
              <a:schemeClr val="accent4">
                <a:lumMod val="75000"/>
              </a:schemeClr>
            </a:gs>
            <a:gs pos="41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2662" y="457200"/>
            <a:ext cx="6435970" cy="990600"/>
          </a:xfrm>
          <a:prstGeom prst="roundRect">
            <a:avLst/>
          </a:prstGeom>
          <a:solidFill>
            <a:srgbClr val="9900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4149" y="2485622"/>
            <a:ext cx="10886189" cy="28376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The philosophy of citizenship </a:t>
            </a:r>
            <a:r>
              <a:rPr lang="en-US" sz="3600" b="1" dirty="0" err="1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গ্রন্থটি</a:t>
            </a:r>
            <a:r>
              <a:rPr lang="en-US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bn-IN" sz="36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solidFill>
                <a:srgbClr val="280BD3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21769" y="457200"/>
            <a:ext cx="4378569" cy="990600"/>
          </a:xfrm>
          <a:prstGeom prst="roundRect">
            <a:avLst/>
          </a:prstGeom>
          <a:solidFill>
            <a:srgbClr val="9900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7030A0"/>
            </a:gs>
            <a:gs pos="65000">
              <a:schemeClr val="accent4">
                <a:lumMod val="75000"/>
              </a:schemeClr>
            </a:gs>
            <a:gs pos="41000">
              <a:schemeClr val="accent6">
                <a:lumMod val="75000"/>
              </a:schemeClr>
            </a:gs>
            <a:gs pos="15000">
              <a:srgbClr val="DB4DC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16" y="1695973"/>
            <a:ext cx="11418748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7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Civics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---- </a:t>
            </a:r>
            <a:endParaRPr lang="bn-IN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সিভিস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পুরী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নগরকে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পুরী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গ্রিসে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রাষ্ট্রপরিচালনায়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করতো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85733" y="87060"/>
            <a:ext cx="8261130" cy="1457961"/>
            <a:chOff x="1303595" y="110358"/>
            <a:chExt cx="8261130" cy="1994344"/>
          </a:xfrm>
        </p:grpSpPr>
        <p:sp>
          <p:nvSpPr>
            <p:cNvPr id="8" name="12-Point Star 7"/>
            <p:cNvSpPr/>
            <p:nvPr/>
          </p:nvSpPr>
          <p:spPr>
            <a:xfrm>
              <a:off x="3184635" y="110358"/>
              <a:ext cx="4761186" cy="1994344"/>
            </a:xfrm>
            <a:prstGeom prst="star12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03595" y="420487"/>
              <a:ext cx="8261130" cy="12551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মূল্যায়ন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0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0621" y="436728"/>
            <a:ext cx="6032310" cy="996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6161" y="4831311"/>
            <a:ext cx="9962866" cy="166502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সুনাগরিক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2" y="1681633"/>
            <a:ext cx="4858603" cy="2904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61" y="1681633"/>
            <a:ext cx="4669666" cy="29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46" y="1408177"/>
            <a:ext cx="3038475" cy="150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50" y="4174240"/>
            <a:ext cx="276008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0" y="170440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9" y="1312927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2" y="451332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96" y="4848259"/>
            <a:ext cx="2562225" cy="1781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8609" y="300251"/>
            <a:ext cx="6181429" cy="707886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সো</a:t>
            </a:r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কয়েকটি ছবি দেখি</a:t>
            </a:r>
            <a:r>
              <a:rPr lang="bn-IN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26" y="2948846"/>
            <a:ext cx="2647950" cy="1724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19" y="298038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499" y="266125"/>
            <a:ext cx="7155932" cy="1323439"/>
          </a:xfrm>
          <a:prstGeom prst="rect">
            <a:avLst/>
          </a:prstGeom>
          <a:ln w="7620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</a:t>
            </a:r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8" y="1754321"/>
            <a:ext cx="7155933" cy="4799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81" y="159223"/>
            <a:ext cx="2368740" cy="69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1" y="1598588"/>
            <a:ext cx="3598599" cy="35985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43000" y="201305"/>
            <a:ext cx="9829800" cy="10269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5704763"/>
            <a:ext cx="9829800" cy="930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96621" y="719919"/>
            <a:ext cx="9365776" cy="999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62484" y="2376985"/>
            <a:ext cx="9292703" cy="3276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ক্লাস শেষে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শিক্ষার্থীরা--- 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7" y="2375501"/>
            <a:ext cx="1931728" cy="32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4">
                <a:lumMod val="60000"/>
                <a:lumOff val="40000"/>
              </a:schemeClr>
            </a:gs>
            <a:gs pos="85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47164" y="204716"/>
            <a:ext cx="8079475" cy="8461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4217157" y="1910686"/>
            <a:ext cx="7397087" cy="29342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স্বভাবতই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নিঃসঙ্গ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স্বভাবতই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1" y="1249053"/>
            <a:ext cx="3412367" cy="45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4203" y="493388"/>
            <a:ext cx="7656395" cy="186767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সুদূর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বর্তমানেও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সমাজবদ্ধ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নিয়ম-কানুন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রীতি-নীতি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8401" y="313900"/>
            <a:ext cx="3233792" cy="5923128"/>
            <a:chOff x="355569" y="313899"/>
            <a:chExt cx="2123396" cy="61551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69" y="313899"/>
              <a:ext cx="2123396" cy="30382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69" y="3443254"/>
              <a:ext cx="2114674" cy="302578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944203" y="2913487"/>
            <a:ext cx="7656395" cy="310517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CIVICS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বিজ্ঞানও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87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FF0000"/>
            </a:gs>
            <a:gs pos="50000">
              <a:schemeClr val="accent4">
                <a:lumMod val="60000"/>
                <a:lumOff val="40000"/>
              </a:schemeClr>
            </a:gs>
            <a:gs pos="15000">
              <a:srgbClr val="00B05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029" y="2402006"/>
            <a:ext cx="11013743" cy="3026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সিভিকস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(civics)। ‘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সিভিকস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(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Civis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সিভিটাস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সিভিটাস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2047162" y="750626"/>
            <a:ext cx="8079475" cy="846162"/>
          </a:xfrm>
          <a:prstGeom prst="roundRect">
            <a:avLst/>
          </a:prstGeom>
          <a:solidFill>
            <a:srgbClr val="DB4DCA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430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7823" y="351138"/>
            <a:ext cx="8447964" cy="2392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পুরবাসী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7823" y="3055669"/>
            <a:ext cx="8447964" cy="277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এথেন্স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স্পার্টা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নগর-রাষ্ট্রগুলোর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সদস্যকে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রাষ্ট্রপরিচালনায়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2" y="268469"/>
            <a:ext cx="3142081" cy="55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708</Words>
  <Application>Microsoft Office PowerPoint</Application>
  <PresentationFormat>Widescreen</PresentationFormat>
  <Paragraphs>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2020-10-13T15:09:23Z</dcterms:created>
  <dcterms:modified xsi:type="dcterms:W3CDTF">2020-10-13T19:04:24Z</dcterms:modified>
</cp:coreProperties>
</file>