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60" r:id="rId8"/>
    <p:sldId id="261" r:id="rId9"/>
    <p:sldId id="262" r:id="rId10"/>
    <p:sldId id="264" r:id="rId11"/>
    <p:sldId id="270" r:id="rId12"/>
    <p:sldId id="269" r:id="rId13"/>
    <p:sldId id="267" r:id="rId14"/>
    <p:sldId id="268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791200" cy="11430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/>
              <a:t>শুভেচ্ছা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Mrs_R_M_Finch(Pol) - Co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676400"/>
            <a:ext cx="5729067" cy="4525963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বাক্য গঠনঃ 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082225"/>
            <a:ext cx="1447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দিকবিজয়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2057400"/>
            <a:ext cx="482375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বড় রাজা দিকবিজয় করতে লাগলেন।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817853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দূত -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2895600"/>
            <a:ext cx="366959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প্রত্যেক রাজার দূত থাকেন।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581400"/>
            <a:ext cx="1157689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রাজত্ব-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7156" y="3581400"/>
            <a:ext cx="3802644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আমি রাজত্ব হারাতে চাই না।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748" y="4419600"/>
            <a:ext cx="135165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জয়ঢাক-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4419600"/>
            <a:ext cx="4333238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চারদিকে জয়ঢাক বাজতে লাগল।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5435025"/>
            <a:ext cx="114337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খাপ্পা-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33600" y="5435025"/>
            <a:ext cx="5258171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দূতের কথায় বড় রাজা খাপ্পা হয়ে গেলেন।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71596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যুক্তবর্ণ  ও শব্দ গঠনঃ</a:t>
            </a:r>
            <a:endParaRPr lang="en-GB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828800"/>
            <a:ext cx="838200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ন্দ </a:t>
            </a:r>
            <a:endParaRPr lang="en-GB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1905000"/>
            <a:ext cx="8382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দ </a:t>
            </a:r>
            <a:endParaRPr lang="en-GB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1981200"/>
            <a:ext cx="1524000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বন্দনা,  আনন্দ </a:t>
            </a:r>
            <a:endParaRPr lang="en-GB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2895600"/>
            <a:ext cx="8382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মস্ত- </a:t>
            </a:r>
            <a:endParaRPr lang="en-GB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2971801"/>
            <a:ext cx="838201" cy="76944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স্ত </a:t>
            </a:r>
            <a:endParaRPr lang="en-GB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1" y="2971800"/>
            <a:ext cx="533399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</a:t>
            </a:r>
            <a:endParaRPr lang="en-GB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2401" y="3048000"/>
            <a:ext cx="6096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  </a:t>
            </a:r>
            <a:endParaRPr lang="en-GB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4400" y="3048000"/>
            <a:ext cx="4572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GB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1" y="2971801"/>
            <a:ext cx="6858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 </a:t>
            </a:r>
            <a:endParaRPr lang="en-GB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76714" y="3048000"/>
            <a:ext cx="1476686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সস্তা, বস্তা </a:t>
            </a:r>
            <a:endParaRPr lang="en-GB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4114800"/>
            <a:ext cx="803425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সঙ্গ-</a:t>
            </a:r>
            <a:endParaRPr lang="en-GB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4191000"/>
            <a:ext cx="761999" cy="76944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ঙ্গ </a:t>
            </a:r>
            <a:endParaRPr lang="en-GB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5600" y="4267200"/>
            <a:ext cx="575799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</a:t>
            </a:r>
            <a:endParaRPr lang="en-GB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86200" y="4267200"/>
            <a:ext cx="651140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ঙ </a:t>
            </a:r>
            <a:endParaRPr lang="en-GB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24400" y="4191000"/>
            <a:ext cx="381000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GB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4191000"/>
            <a:ext cx="3898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/>
              <a:t> </a:t>
            </a:r>
            <a:endParaRPr lang="en-GB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410200" y="4191000"/>
            <a:ext cx="609600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GB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9400" y="4114800"/>
            <a:ext cx="1590500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বঙ্গ, চাঙ্গা </a:t>
            </a:r>
            <a:endParaRPr lang="en-GB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400" y="5257800"/>
            <a:ext cx="838200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চক্ষু- </a:t>
            </a:r>
            <a:endParaRPr lang="en-GB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00200" y="5257800"/>
            <a:ext cx="762000" cy="769441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 </a:t>
            </a:r>
            <a:endParaRPr lang="en-GB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67001" y="601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819400" y="5257800"/>
            <a:ext cx="533400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GB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0" y="5257800"/>
            <a:ext cx="431528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GB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24400" y="5257800"/>
            <a:ext cx="442750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GB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10200" y="5257800"/>
            <a:ext cx="685800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ষ </a:t>
            </a:r>
            <a:endParaRPr lang="en-GB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17133" y="5257800"/>
            <a:ext cx="1893467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পরীক্ষা, ক্ষমা </a:t>
            </a:r>
            <a:endParaRPr lang="en-GB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" y="1828800"/>
            <a:ext cx="9906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বন্দুক- </a:t>
            </a:r>
            <a:endParaRPr lang="en-GB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5600" y="1905001"/>
            <a:ext cx="6096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</a:t>
            </a:r>
            <a:endParaRPr lang="en-GB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1905000"/>
            <a:ext cx="6096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 </a:t>
            </a:r>
            <a:endParaRPr lang="en-GB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24400" y="1905000"/>
            <a:ext cx="3810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GB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  <p:bldP spid="14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6" grpId="0" animBg="1"/>
      <p:bldP spid="37" grpId="0" animBg="1"/>
      <p:bldP spid="39" grpId="0" animBg="1"/>
      <p:bldP spid="40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9" grpId="0" animBg="1"/>
      <p:bldP spid="51" grpId="0" animBg="1"/>
      <p:bldP spid="52" grpId="0" animBg="1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7329365" cy="1446550"/>
          </a:xfrm>
          <a:prstGeom prst="rect">
            <a:avLst/>
          </a:prstGeom>
          <a:ln w="28575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 নীরব পাঠ </a:t>
            </a:r>
            <a:endParaRPr lang="en-GB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GB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52601"/>
            <a:ext cx="8763000" cy="4031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সংক্ষেপে উত্তর লিখঃ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ও ২ নং দলঃ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বড় রাজা কীভাবে রাজ্য জয় করতে বের হলেন?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ছোট রাজা কীভাবে রাজ্য জয় করতে চললেন ?</a:t>
            </a:r>
          </a:p>
          <a:p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ও ৪ নং দলঃ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বড় রাজা রাজ্য করতে কী কী জিনিস সংগে নিয়েছিলেন?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ঘ) বড় রাজা খাপ্পা হয়ে গেলেন কেন ?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82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GB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915400" cy="28623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শুন্যস্থান পূরণ কর ;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দুই রাজা থাকেন- বড় রাজা আর---------রাজা।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দু-জনে একদিন রাজ্য--------করতে চললেন।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৩।দূত গেল ছোট------------কাছে।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বড় রাজা বড়ই খাপ্পা হয়ে বললেন, চলো আমি নিজে----।  </a:t>
            </a:r>
            <a:endParaRPr lang="en-GB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29800" y="1143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01200" y="2743200"/>
            <a:ext cx="48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447800"/>
            <a:ext cx="8915400" cy="28623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শুন্যস্থান পূরণ কর ;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দুই রাজা থাকেন- বড় রাজা আর---------রাজা।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দু-জনে একদিন রাজ্য--------করতে চললেন।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৩।দূত গেল ছোট------------কাছে।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বড় রাজা বড়ই খাপ্পা হয়ে বললেন, চলো আমি নিজে----।  </a:t>
            </a:r>
            <a:endParaRPr lang="en-GB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724400"/>
            <a:ext cx="8915400" cy="1754326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সংক্ষেপে উত্তর লিখঃ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চর এসে বড় রাজাকে কী খবর দিল?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বড় রাজা চরকে কী বললেন?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আবার দেখা হবে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914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53600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6" name="Picture 5" descr="rose_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82296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90600"/>
            <a:ext cx="8077200" cy="452431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>
              <a:buFont typeface="Arial" pitchFamily="34" charset="0"/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আলমগীর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>
              <a:buFont typeface="Arial" pitchFamily="34" charset="0"/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খোড়াখাই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বৈষ্ণবপাড়া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বিদ্যালয়।</a:t>
            </a:r>
          </a:p>
          <a:p>
            <a:pPr>
              <a:buFont typeface="Arial" pitchFamily="34" charset="0"/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পার্বতীপুর, দিনাজপুর।</a:t>
            </a:r>
            <a:r>
              <a:rPr lang="bn-BD" sz="3200" dirty="0" smtClean="0"/>
              <a:t>  </a:t>
            </a:r>
            <a:endParaRPr lang="en-US" sz="3200" dirty="0" smtClean="0"/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---------------------------------------------------------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শ্রেণি; ৪র্থ             বিষয়; বাংলা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পাঠ; বড় রাজা ছোট রাজা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পাঠ্যাংশ; দুই রাজা থাকেন-----------আমি নিজে যাব।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71600"/>
            <a:ext cx="7696200" cy="40318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শিখনফল; 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১।পাঠ্যাংশটুকু স্পষ্ট ও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শুদ্ধ উচ্চারণে পড়তে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২। নতুন শব্দগুলোর অথ বলতে এবং বাক্য গঠন করতে পারবে।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৩। যুক্ত বর্ণ ভেঙ্গে দেখাতে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৪। সংক্ষিপ্ত প্রশ্নের উত্তর লিখতে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৫।শুন্যস্থান পূরণ করতে পারবে।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074" y="152400"/>
            <a:ext cx="8807598" cy="548640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81000" y="5867400"/>
            <a:ext cx="8458200" cy="769441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বড় রাজার দেশ জয়ের একটি ছবি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0px-Tippu's_cann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60" y="0"/>
            <a:ext cx="9131840" cy="5791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133600" y="5943600"/>
            <a:ext cx="3191899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কামানের ছবি </a:t>
            </a:r>
            <a:endParaRPr lang="en-GB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762000"/>
            <a:ext cx="4703532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শিক্ষকের পাঠ </a:t>
            </a:r>
            <a:endParaRPr lang="en-GB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429000"/>
            <a:ext cx="7029488" cy="830997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তোমার পাঠ্য বইয়ে ৯ পৃষ্ঠা বের কর।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14400"/>
            <a:ext cx="4705134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শিক্ষার্থীর পাঠ </a:t>
            </a:r>
            <a:endParaRPr lang="en-GB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307068"/>
            <a:ext cx="146546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দিকবিজয়-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219200" y="2286000"/>
            <a:ext cx="54373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দূত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913909" y="3200400"/>
            <a:ext cx="83869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রাজত্ব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762000" y="4267200"/>
            <a:ext cx="100860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জয়ঢাক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14400" y="5269468"/>
            <a:ext cx="69602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খাপ্পা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3276600" y="0"/>
            <a:ext cx="163057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নতুন শব্দ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2437741" y="1295400"/>
            <a:ext cx="392286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চারদিকে নানান জায়গা দখল করা।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2438400" y="2310825"/>
            <a:ext cx="141577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বার্তাবাহক।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2437453" y="3244334"/>
            <a:ext cx="368562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রাজার শাসন যেখানে চালু আছে।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2438400" y="4267200"/>
            <a:ext cx="407034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জয়ী হবার পর যে ঢাক বাজানো হয়।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2438400" y="5257800"/>
            <a:ext cx="199766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রাগান্বিত হওয়া ।</a:t>
            </a:r>
            <a:endParaRPr lang="en-GB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406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শুভেচ্ছা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বাক্য গঠনঃ  </vt:lpstr>
      <vt:lpstr>যুক্তবর্ণ  ও শব্দ গঠনঃ</vt:lpstr>
      <vt:lpstr>Slide 12</vt:lpstr>
      <vt:lpstr>দলীয় কাজ </vt:lpstr>
      <vt:lpstr>মূল্যায়ন </vt:lpstr>
      <vt:lpstr>আবার দেখা হবে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   </dc:title>
  <dc:creator>PTI_DNJ</dc:creator>
  <cp:lastModifiedBy>DPE</cp:lastModifiedBy>
  <cp:revision>91</cp:revision>
  <dcterms:created xsi:type="dcterms:W3CDTF">2006-08-16T00:00:00Z</dcterms:created>
  <dcterms:modified xsi:type="dcterms:W3CDTF">2020-10-14T03:04:47Z</dcterms:modified>
</cp:coreProperties>
</file>