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162" autoAdjust="0"/>
  </p:normalViewPr>
  <p:slideViewPr>
    <p:cSldViewPr snapToGrid="0">
      <p:cViewPr varScale="1">
        <p:scale>
          <a:sx n="67" d="100"/>
          <a:sy n="67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5FE4-6361-4576-9A5C-029A34AD0B18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B627-FCC6-43A2-B88A-B755DC70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5FE4-6361-4576-9A5C-029A34AD0B18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B627-FCC6-43A2-B88A-B755DC70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8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5FE4-6361-4576-9A5C-029A34AD0B18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B627-FCC6-43A2-B88A-B755DC70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59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5FE4-6361-4576-9A5C-029A34AD0B18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B627-FCC6-43A2-B88A-B755DC70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3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5FE4-6361-4576-9A5C-029A34AD0B18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B627-FCC6-43A2-B88A-B755DC70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1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5FE4-6361-4576-9A5C-029A34AD0B18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B627-FCC6-43A2-B88A-B755DC70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4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5FE4-6361-4576-9A5C-029A34AD0B18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B627-FCC6-43A2-B88A-B755DC70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9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5FE4-6361-4576-9A5C-029A34AD0B18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B627-FCC6-43A2-B88A-B755DC70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84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5FE4-6361-4576-9A5C-029A34AD0B18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B627-FCC6-43A2-B88A-B755DC70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5FE4-6361-4576-9A5C-029A34AD0B18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B627-FCC6-43A2-B88A-B755DC70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1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5FE4-6361-4576-9A5C-029A34AD0B18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B627-FCC6-43A2-B88A-B755DC70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15FE4-6361-4576-9A5C-029A34AD0B18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DB627-FCC6-43A2-B88A-B755DC706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86862"/>
            <a:ext cx="9144000" cy="197726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rgbClr val="92D050"/>
                </a:solidFill>
              </a:rPr>
              <a:t>স্বাগতম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64127"/>
            <a:ext cx="9144000" cy="370147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en-US" sz="4800" dirty="0"/>
          </a:p>
          <a:p>
            <a:r>
              <a:rPr lang="ar-SA" sz="6000" dirty="0" smtClean="0">
                <a:solidFill>
                  <a:srgbClr val="FF0000"/>
                </a:solidFill>
              </a:rPr>
              <a:t>اهلآ                      وسهلآ</a:t>
            </a: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69" y="3739661"/>
            <a:ext cx="2614246" cy="23259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41430" y="420028"/>
            <a:ext cx="5345724" cy="63697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 </a:t>
            </a:r>
            <a:r>
              <a:rPr lang="ar-SA" sz="3600" dirty="0" smtClean="0"/>
              <a:t>اسلآم عليكم ورحمة الله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676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txBody>
          <a:bodyPr/>
          <a:lstStyle/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sz="2400" dirty="0" smtClean="0"/>
              <a:t>يسافر المسلمون الى بيت اللّ</a:t>
            </a:r>
            <a:r>
              <a:rPr lang="ar-S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ٰه الحرام بمكة . واكثرهم يذهبون لزيارة النبى ﷺ  بالمدينة المنورة. </a:t>
            </a:r>
            <a:r>
              <a:rPr lang="ar-SA" sz="2400" dirty="0">
                <a:latin typeface="Arial" panose="020B0604020202020204" pitchFamily="34" charset="0"/>
              </a:rPr>
              <a:t>ومدينة الرّسول </a:t>
            </a:r>
            <a:r>
              <a:rPr lang="ar-SA" sz="2400" dirty="0" smtClean="0">
                <a:latin typeface="Arial" panose="020B0604020202020204" pitchFamily="34" charset="0"/>
              </a:rPr>
              <a:t>ﷺ الّتى انتشر منها الآسلآم . واوّل عاصمة  الدّولة الآسلآمية .  تشاهدون فيها المسجد النّبوىّ بقبّته </a:t>
            </a:r>
          </a:p>
          <a:p>
            <a:pPr marL="0" indent="0" algn="r" rtl="1">
              <a:buNone/>
            </a:pPr>
            <a:r>
              <a:rPr lang="ar-SA" sz="2400" dirty="0" smtClean="0">
                <a:latin typeface="Arial" panose="020B0604020202020204" pitchFamily="34" charset="0"/>
              </a:rPr>
              <a:t>الخضراء .ويستقبلك من نور يجذبك اليه . فالنّفس تبادر نحوه لصلآة  فيه . ويقع قبر النّبىّ الشريف مكان حجرة السيّدة عائشة رضى اللّه عنها زوجة الرّسول ﷺ (مابين بيتى ومنبرى روضة من رياض الجنّة )</a:t>
            </a:r>
          </a:p>
          <a:p>
            <a:pPr marL="0" indent="0" algn="r" rtl="1">
              <a:buNone/>
            </a:pPr>
            <a:r>
              <a:rPr lang="ar-SA" sz="2400" dirty="0" smtClean="0">
                <a:latin typeface="Arial" panose="020B0604020202020204" pitchFamily="34" charset="0"/>
              </a:rPr>
              <a:t>وكان المسجد فى اوّل امرة من اللبن . وسقفه من الجريد . ثمّ اتّسع ودخلته يد الاصلآح مرات . كان من اهمّها  توسعته فى العهد السّعودىّ . والان حدث اعظم توسعة منذ انشائه . وفى المسجد تمرّبك الذّكريّات . فتذكر دعوة النبىّ ﷺ الذى اخرج العالم من الظلمات الى النور – ومن حياة الجاهلية الضالّة الفاسدة الى حياة الحق والخير والجمال . 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ar-SA" dirty="0" smtClean="0"/>
              <a:t>النص المدروس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6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23364" y="484094"/>
            <a:ext cx="4114800" cy="110265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 </a:t>
            </a:r>
            <a:r>
              <a:rPr lang="ar-SA" sz="4800" dirty="0" smtClean="0">
                <a:solidFill>
                  <a:srgbClr val="FF0000"/>
                </a:solidFill>
              </a:rPr>
              <a:t>عمل الفرد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2917" y="578224"/>
            <a:ext cx="466613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bn-IN" sz="4800" dirty="0" err="1" smtClean="0">
                <a:solidFill>
                  <a:srgbClr val="FF0000"/>
                </a:solidFill>
              </a:rPr>
              <a:t>এ</a:t>
            </a:r>
            <a:r>
              <a:rPr lang="en-US" sz="4800" dirty="0" err="1" smtClean="0">
                <a:solidFill>
                  <a:srgbClr val="FF0000"/>
                </a:solidFill>
              </a:rPr>
              <a:t>কক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কাজ</a:t>
            </a:r>
            <a:r>
              <a:rPr lang="en-US" sz="4800" dirty="0" smtClean="0">
                <a:solidFill>
                  <a:srgbClr val="FF0000"/>
                </a:solidFill>
              </a:rPr>
              <a:t>  </a:t>
            </a:r>
            <a:r>
              <a:rPr lang="bn-IN" sz="4800" dirty="0" smtClean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77" y="2151529"/>
            <a:ext cx="9278469" cy="428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94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426" y="326496"/>
            <a:ext cx="10515600" cy="1464326"/>
          </a:xfrm>
        </p:spPr>
        <p:txBody>
          <a:bodyPr/>
          <a:lstStyle/>
          <a:p>
            <a:pPr algn="ctr"/>
            <a:r>
              <a:rPr lang="ar-SA" smtClean="0"/>
              <a:t>                                             ٍ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6376"/>
            <a:ext cx="10515600" cy="4337890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/>
              <a:t> </a:t>
            </a:r>
            <a:r>
              <a:rPr lang="ar-SA" dirty="0" smtClean="0"/>
              <a:t>                                                                   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0800000" flipV="1">
            <a:off x="3845859" y="268942"/>
            <a:ext cx="5029200" cy="13794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/>
              <a:t> </a:t>
            </a:r>
            <a:r>
              <a:rPr lang="ar-SA" sz="4800" dirty="0" smtClean="0">
                <a:solidFill>
                  <a:srgbClr val="002060"/>
                </a:solidFill>
              </a:rPr>
              <a:t>من اين انتشر الآسلآم </a:t>
            </a:r>
            <a:r>
              <a:rPr lang="ar-SA" sz="4800" dirty="0" smtClean="0">
                <a:solidFill>
                  <a:schemeClr val="accent6">
                    <a:lumMod val="50000"/>
                  </a:schemeClr>
                </a:solidFill>
              </a:rPr>
              <a:t>؟</a:t>
            </a:r>
            <a:endParaRPr lang="en-US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 rot="10800000" flipH="1" flipV="1">
            <a:off x="4410635" y="2119032"/>
            <a:ext cx="3899647" cy="1425388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 </a:t>
            </a:r>
            <a:r>
              <a:rPr lang="en-US" dirty="0" smtClean="0"/>
              <a:t> </a:t>
            </a:r>
            <a:r>
              <a:rPr lang="en-US" sz="4800" dirty="0" err="1" smtClean="0"/>
              <a:t>সমাধান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3086099" y="3620666"/>
            <a:ext cx="6548718" cy="147917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ar-SA" sz="4800" dirty="0" smtClean="0"/>
              <a:t>الجواب : انتشر الاسلآم من مدينة الرسول ( ص)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2726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8913"/>
            <a:ext cx="105156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ar-SA" dirty="0" smtClean="0">
                <a:solidFill>
                  <a:srgbClr val="FF0000"/>
                </a:solidFill>
              </a:rPr>
              <a:t>املآء الفراغات فى الجمل الاتية بكلمة مناسبة : </a:t>
            </a:r>
            <a:r>
              <a:rPr lang="bn-IN" dirty="0" smtClean="0">
                <a:solidFill>
                  <a:srgbClr val="FF0000"/>
                </a:solidFill>
              </a:rPr>
              <a:t/>
            </a:r>
            <a:br>
              <a:rPr lang="bn-IN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শূন্যস্থান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পূরণ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405588"/>
              </p:ext>
            </p:extLst>
          </p:nvPr>
        </p:nvGraphicFramePr>
        <p:xfrm>
          <a:off x="838200" y="1825625"/>
          <a:ext cx="10376647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366247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800" dirty="0" smtClean="0"/>
                        <a:t>وانتشر من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dirty="0" smtClean="0"/>
                        <a:t> (</a:t>
                      </a:r>
                      <a:r>
                        <a:rPr lang="ar-SA" sz="2800" dirty="0" smtClean="0">
                          <a:latin typeface="Arial" panose="020B0604020202020204" pitchFamily="34" charset="0"/>
                          <a:cs typeface="+mn-cs"/>
                        </a:rPr>
                        <a:t>١</a:t>
                      </a:r>
                      <a:r>
                        <a:rPr lang="ar-SA" sz="2800" dirty="0" smtClean="0"/>
                        <a:t> ) بدأالآسلآم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2800" dirty="0" smtClean="0"/>
                        <a:t>روضة من رياض الجنة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dirty="0" smtClean="0"/>
                        <a:t> (</a:t>
                      </a:r>
                      <a:r>
                        <a:rPr lang="ar-SA" sz="2800" dirty="0" smtClean="0">
                          <a:latin typeface="Arial" panose="020B0604020202020204" pitchFamily="34" charset="0"/>
                          <a:cs typeface="+mn-cs"/>
                        </a:rPr>
                        <a:t>٢</a:t>
                      </a:r>
                      <a:r>
                        <a:rPr lang="ar-SA" sz="2800" dirty="0" smtClean="0"/>
                        <a:t> ) ما</a:t>
                      </a:r>
                      <a:r>
                        <a:rPr lang="ar-SA" sz="2800" baseline="0" dirty="0" smtClean="0"/>
                        <a:t> بين بيتى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2800" dirty="0" smtClean="0"/>
                        <a:t>بقبتهالخضراء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dirty="0" smtClean="0"/>
                        <a:t>(</a:t>
                      </a:r>
                      <a:r>
                        <a:rPr lang="ar-SA" sz="2800" baseline="0" dirty="0" smtClean="0"/>
                        <a:t> </a:t>
                      </a:r>
                      <a:r>
                        <a:rPr lang="ar-SA" sz="2800" baseline="0" dirty="0" smtClean="0">
                          <a:latin typeface="Arial" panose="020B0604020202020204" pitchFamily="34" charset="0"/>
                          <a:cs typeface="+mn-cs"/>
                        </a:rPr>
                        <a:t>٣) </a:t>
                      </a:r>
                      <a:r>
                        <a:rPr lang="ar-SA" sz="2800" dirty="0" smtClean="0"/>
                        <a:t>فى المدينة  المنورة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2800" dirty="0" smtClean="0"/>
                        <a:t>الرسول</a:t>
                      </a:r>
                      <a:r>
                        <a:rPr lang="ar-S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ﷺ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dirty="0" smtClean="0"/>
                        <a:t>(</a:t>
                      </a:r>
                      <a:r>
                        <a:rPr lang="ar-SA" sz="2800" dirty="0" smtClean="0">
                          <a:latin typeface="Arial" panose="020B0604020202020204" pitchFamily="34" charset="0"/>
                          <a:cs typeface="+mn-cs"/>
                        </a:rPr>
                        <a:t>٤)</a:t>
                      </a:r>
                      <a:r>
                        <a:rPr lang="ar-SA" sz="2800" baseline="0" dirty="0" smtClean="0">
                          <a:latin typeface="Arial" panose="020B0604020202020204" pitchFamily="34" charset="0"/>
                          <a:cs typeface="+mn-cs"/>
                        </a:rPr>
                        <a:t> </a:t>
                      </a:r>
                      <a:r>
                        <a:rPr lang="ar-SA" sz="2800" dirty="0" smtClean="0"/>
                        <a:t>سيدة عائشة (ر</a:t>
                      </a:r>
                      <a:r>
                        <a:rPr lang="ar-S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ﺿ) :هى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smtClean="0"/>
                        <a:t>سقفه من</a:t>
                      </a:r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dirty="0" smtClean="0"/>
                        <a:t>(</a:t>
                      </a:r>
                      <a:r>
                        <a:rPr lang="ar-S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٥)</a:t>
                      </a:r>
                      <a:r>
                        <a:rPr lang="ar-SA" sz="2800" dirty="0" smtClean="0"/>
                        <a:t>ان</a:t>
                      </a:r>
                      <a:r>
                        <a:rPr lang="ar-SA" sz="2800" baseline="0" dirty="0" smtClean="0"/>
                        <a:t> المسجد النبوى 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54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261289"/>
              </p:ext>
            </p:extLst>
          </p:nvPr>
        </p:nvGraphicFramePr>
        <p:xfrm>
          <a:off x="838200" y="1825625"/>
          <a:ext cx="105156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800" dirty="0" smtClean="0"/>
                        <a:t>وانتشر من   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dirty="0" smtClean="0"/>
                        <a:t>(</a:t>
                      </a:r>
                      <a:r>
                        <a:rPr lang="ar-S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١) </a:t>
                      </a:r>
                      <a:r>
                        <a:rPr lang="ar-SA" sz="2800" dirty="0" smtClean="0"/>
                        <a:t>بدأالآسلآم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روضة من رياض الجنة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dirty="0" smtClean="0"/>
                        <a:t>(</a:t>
                      </a:r>
                      <a:r>
                        <a:rPr lang="ar-S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٢</a:t>
                      </a:r>
                      <a:r>
                        <a:rPr lang="ar-SA" sz="2800" dirty="0" smtClean="0"/>
                        <a:t> )  ما</a:t>
                      </a:r>
                      <a:r>
                        <a:rPr lang="ar-SA" sz="2800" baseline="0" dirty="0" smtClean="0"/>
                        <a:t> بين بيتى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بقبته الخضراء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dirty="0" smtClean="0"/>
                        <a:t>(</a:t>
                      </a:r>
                      <a:r>
                        <a:rPr lang="ar-S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٣) </a:t>
                      </a:r>
                      <a:r>
                        <a:rPr lang="ar-SA" sz="2800" dirty="0" smtClean="0"/>
                        <a:t>فى المدينة  المنورة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الرسول</a:t>
                      </a:r>
                      <a:r>
                        <a:rPr lang="ar-S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ﷺ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dirty="0" smtClean="0"/>
                        <a:t>(</a:t>
                      </a:r>
                      <a:r>
                        <a:rPr lang="ar-S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٤) </a:t>
                      </a:r>
                      <a:r>
                        <a:rPr lang="ar-SA" sz="2800" dirty="0" smtClean="0"/>
                        <a:t>سيدة عائشة (</a:t>
                      </a:r>
                      <a:r>
                        <a:rPr lang="ar-S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ﺿ) :هى 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سقفه من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800" dirty="0" smtClean="0"/>
                        <a:t>(</a:t>
                      </a:r>
                      <a:r>
                        <a:rPr lang="ar-SA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٥) </a:t>
                      </a:r>
                      <a:r>
                        <a:rPr lang="ar-SA" sz="2800" dirty="0" smtClean="0"/>
                        <a:t>ان</a:t>
                      </a:r>
                      <a:r>
                        <a:rPr lang="ar-SA" sz="2800" baseline="0" dirty="0" smtClean="0"/>
                        <a:t> المسجد النبوى 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316505" y="510988"/>
            <a:ext cx="3527611" cy="103542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accent4"/>
                </a:solidFill>
              </a:rPr>
              <a:t> </a:t>
            </a:r>
            <a:r>
              <a:rPr lang="en-US" sz="4800" dirty="0" err="1" smtClean="0">
                <a:solidFill>
                  <a:schemeClr val="accent4"/>
                </a:solidFill>
              </a:rPr>
              <a:t>সমাধান</a:t>
            </a:r>
            <a:endParaRPr lang="en-US" sz="4800" dirty="0">
              <a:solidFill>
                <a:schemeClr val="accent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833702"/>
            <a:ext cx="3478306" cy="4034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dirty="0" smtClean="0"/>
              <a:t> </a:t>
            </a:r>
            <a:r>
              <a:rPr lang="ar-SA" sz="3200" dirty="0" smtClean="0"/>
              <a:t>المدينة المنورة   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347882" y="2380130"/>
            <a:ext cx="3496235" cy="47064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dirty="0" smtClean="0"/>
              <a:t> </a:t>
            </a:r>
            <a:r>
              <a:rPr lang="ar-SA" sz="3200" dirty="0" smtClean="0"/>
              <a:t>ومنبرى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4347882" y="2944905"/>
            <a:ext cx="3496235" cy="41685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 </a:t>
            </a:r>
            <a:r>
              <a:rPr lang="ar-SA" sz="3200" dirty="0" smtClean="0"/>
              <a:t>المسجد النبوى</a:t>
            </a:r>
            <a:r>
              <a:rPr lang="ar-SA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47882" y="3469341"/>
            <a:ext cx="3496235" cy="3899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dirty="0" smtClean="0"/>
              <a:t> </a:t>
            </a:r>
            <a:r>
              <a:rPr lang="ar-SA" sz="3200" dirty="0" smtClean="0"/>
              <a:t>زوجة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838200" y="3966882"/>
            <a:ext cx="3478306" cy="3899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 الجريد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217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965" y="1825625"/>
            <a:ext cx="6952129" cy="4351338"/>
          </a:xfrm>
        </p:spPr>
      </p:pic>
      <p:sp>
        <p:nvSpPr>
          <p:cNvPr id="5" name="Rectangle 4"/>
          <p:cNvSpPr/>
          <p:nvPr/>
        </p:nvSpPr>
        <p:spPr>
          <a:xfrm>
            <a:off x="981635" y="365125"/>
            <a:ext cx="4773706" cy="13255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ar-SA" sz="4800" dirty="0" smtClean="0">
                <a:solidFill>
                  <a:srgbClr val="00B0F0"/>
                </a:solidFill>
              </a:rPr>
              <a:t>عمل اجتماعى 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58753" y="365125"/>
            <a:ext cx="5096435" cy="13255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 </a:t>
            </a:r>
            <a:r>
              <a:rPr lang="en-US" dirty="0" smtClean="0"/>
              <a:t> </a:t>
            </a:r>
            <a:r>
              <a:rPr lang="en-US" sz="4800" dirty="0" err="1" smtClean="0">
                <a:solidFill>
                  <a:srgbClr val="00B0F0"/>
                </a:solidFill>
              </a:rPr>
              <a:t>দলীয়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</a:rPr>
              <a:t>কাজ</a:t>
            </a:r>
            <a:r>
              <a:rPr lang="en-US" sz="4800" dirty="0" smtClean="0">
                <a:solidFill>
                  <a:srgbClr val="00B0F0"/>
                </a:solidFill>
              </a:rPr>
              <a:t> 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1635" y="6225988"/>
            <a:ext cx="10273553" cy="6320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B0F0"/>
                </a:solidFill>
              </a:rPr>
              <a:t>  </a:t>
            </a:r>
            <a:r>
              <a:rPr lang="ar-SA" sz="3600" dirty="0" smtClean="0">
                <a:solidFill>
                  <a:srgbClr val="00B0F0"/>
                </a:solidFill>
              </a:rPr>
              <a:t>استخرج خمسة كلمات الجمع من النص ثم حولها </a:t>
            </a:r>
            <a:r>
              <a:rPr lang="ar-SA" sz="3600" smtClean="0">
                <a:solidFill>
                  <a:srgbClr val="00B0F0"/>
                </a:solidFill>
              </a:rPr>
              <a:t>الى المفرد</a:t>
            </a:r>
            <a:r>
              <a:rPr lang="bn-IN" sz="3600" smtClean="0">
                <a:solidFill>
                  <a:srgbClr val="00B0F0"/>
                </a:solidFill>
              </a:rPr>
              <a:t>  </a:t>
            </a:r>
            <a:r>
              <a:rPr lang="ar-SA" dirty="0" smtClean="0"/>
              <a:t>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3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314" y="1825625"/>
            <a:ext cx="5769371" cy="4351338"/>
          </a:xfrm>
        </p:spPr>
      </p:pic>
      <p:sp>
        <p:nvSpPr>
          <p:cNvPr id="4" name="Oval 3"/>
          <p:cNvSpPr/>
          <p:nvPr/>
        </p:nvSpPr>
        <p:spPr>
          <a:xfrm>
            <a:off x="838200" y="365125"/>
            <a:ext cx="3747247" cy="13255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الواجب المنزلى  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64624" y="365124"/>
            <a:ext cx="4007223" cy="13255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বাড়ীর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কাজ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9106" y="6176963"/>
            <a:ext cx="7395882" cy="6810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 </a:t>
            </a:r>
            <a:r>
              <a:rPr lang="ar-SA" sz="2800" dirty="0" smtClean="0">
                <a:solidFill>
                  <a:schemeClr val="accent6">
                    <a:lumMod val="50000"/>
                  </a:schemeClr>
                </a:solidFill>
              </a:rPr>
              <a:t>استخرج الآفعال المضارع من النص ثم حولهاالى الماضى -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3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63" y="1774295"/>
            <a:ext cx="9358312" cy="101176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err="1" smtClean="0"/>
              <a:t>ধন্যবাদ</a:t>
            </a:r>
            <a:endParaRPr lang="en-US" sz="6000" dirty="0"/>
          </a:p>
        </p:txBody>
      </p:sp>
      <p:sp>
        <p:nvSpPr>
          <p:cNvPr id="4" name="Oval 3"/>
          <p:cNvSpPr/>
          <p:nvPr/>
        </p:nvSpPr>
        <p:spPr>
          <a:xfrm>
            <a:off x="3953435" y="0"/>
            <a:ext cx="4195484" cy="177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/>
              <a:t>شكرا لكم</a:t>
            </a:r>
            <a:endParaRPr lang="en-US" sz="6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22"/>
          <a:stretch/>
        </p:blipFill>
        <p:spPr>
          <a:xfrm>
            <a:off x="1300163" y="2786062"/>
            <a:ext cx="9358312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9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375107" cy="863599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পরিচিতি</a:t>
            </a:r>
            <a:r>
              <a:rPr lang="ar-SA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718" y="1333653"/>
            <a:ext cx="5163857" cy="82391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ar-SA" sz="2800" dirty="0" smtClean="0">
                <a:solidFill>
                  <a:srgbClr val="FF0000"/>
                </a:solidFill>
              </a:rPr>
              <a:t>معرف المعلم</a:t>
            </a:r>
          </a:p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শি</a:t>
            </a:r>
            <a:r>
              <a:rPr lang="bn-IN" dirty="0" smtClean="0">
                <a:solidFill>
                  <a:srgbClr val="FF0000"/>
                </a:solidFill>
              </a:rPr>
              <a:t>ক্ষক পরিচিতি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80" y="2262493"/>
            <a:ext cx="1665061" cy="1796897"/>
          </a:xfrm>
          <a:ln w="38100">
            <a:solidFill>
              <a:srgbClr val="FF0000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1707" y="1333653"/>
            <a:ext cx="5183188" cy="82391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ctr"/>
            <a:r>
              <a:rPr lang="ar-SA" sz="2800" dirty="0" smtClean="0">
                <a:solidFill>
                  <a:srgbClr val="FF0000"/>
                </a:solidFill>
              </a:rPr>
              <a:t>معرف الدرس </a:t>
            </a:r>
          </a:p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পাঠ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পরিচিতি</a:t>
            </a:r>
            <a:r>
              <a:rPr lang="ar-SA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00326"/>
            <a:ext cx="5042695" cy="4100512"/>
          </a:xfr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/>
          <a:lstStyle/>
          <a:p>
            <a:pPr marL="0" indent="0" algn="r">
              <a:buNone/>
            </a:pPr>
            <a:r>
              <a:rPr lang="ar-SA" dirty="0" smtClean="0"/>
              <a:t>  الصف الثامن للداخل  </a:t>
            </a:r>
          </a:p>
          <a:p>
            <a:pPr marL="0" indent="0" algn="r">
              <a:buNone/>
            </a:pPr>
            <a:r>
              <a:rPr lang="ar-SA" dirty="0" smtClean="0"/>
              <a:t>اللغة العربية الآتصالية </a:t>
            </a:r>
          </a:p>
          <a:p>
            <a:pPr marL="0" indent="0" algn="r">
              <a:buNone/>
            </a:pPr>
            <a:r>
              <a:rPr lang="ar-SA" dirty="0" smtClean="0"/>
              <a:t> الورقة الاولى </a:t>
            </a:r>
          </a:p>
          <a:p>
            <a:pPr marL="0" indent="0" algn="r">
              <a:buNone/>
            </a:pPr>
            <a:r>
              <a:rPr lang="ar-SA" dirty="0" smtClean="0"/>
              <a:t>الوحدة الثانى </a:t>
            </a:r>
          </a:p>
          <a:p>
            <a:pPr marL="0" indent="0" algn="r">
              <a:buNone/>
            </a:pPr>
            <a:r>
              <a:rPr lang="ar-SA" dirty="0" smtClean="0"/>
              <a:t>الدرس الثانى عشر </a:t>
            </a:r>
          </a:p>
          <a:p>
            <a:pPr marL="0" indent="0" algn="r">
              <a:buNone/>
            </a:pPr>
            <a:r>
              <a:rPr lang="ar-SA" smtClean="0"/>
              <a:t>المورخة –</a:t>
            </a:r>
            <a:r>
              <a:rPr lang="ar-SA" smtClean="0">
                <a:latin typeface="Arial" panose="020B0604020202020204" pitchFamily="34" charset="0"/>
                <a:cs typeface="Arial" panose="020B0604020202020204" pitchFamily="34" charset="0"/>
              </a:rPr>
              <a:t>٣٠|٠٩|٢٠٢٠م </a:t>
            </a:r>
            <a:endParaRPr lang="bn-BD" dirty="0" smtClean="0"/>
          </a:p>
          <a:p>
            <a:pPr marL="0" indent="0" algn="r">
              <a:buNone/>
            </a:pPr>
            <a:r>
              <a:rPr lang="ar-SA" dirty="0" smtClean="0"/>
              <a:t>الوقت-</a:t>
            </a: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٥٠ دقيقة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9788" y="4164318"/>
            <a:ext cx="5157787" cy="2536520"/>
          </a:xfrm>
          <a:prstGeom prst="rect">
            <a:avLst/>
          </a:prstGeom>
          <a:solidFill>
            <a:srgbClr val="00B05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 </a:t>
            </a:r>
            <a:r>
              <a:rPr lang="ar-SA" sz="2800" dirty="0" smtClean="0"/>
              <a:t>محمد احسن الله بهويان</a:t>
            </a:r>
          </a:p>
          <a:p>
            <a:pPr algn="ctr"/>
            <a:r>
              <a:rPr lang="ar-SA" sz="2800" dirty="0" smtClean="0"/>
              <a:t>نائب مدير </a:t>
            </a:r>
          </a:p>
          <a:p>
            <a:pPr algn="ctr"/>
            <a:r>
              <a:rPr lang="ar-SA" sz="2800" dirty="0" smtClean="0"/>
              <a:t>المدرسة الداخل غوالدي ساقية النساء</a:t>
            </a:r>
          </a:p>
          <a:p>
            <a:pPr algn="ctr"/>
            <a:r>
              <a:rPr lang="ar-SA" sz="2800" dirty="0" smtClean="0"/>
              <a:t>امديا – نرسندي </a:t>
            </a:r>
          </a:p>
          <a:p>
            <a:pPr algn="ctr"/>
            <a:r>
              <a:rPr lang="en-US" sz="2400" dirty="0" err="1" smtClean="0"/>
              <a:t>মোবাইল</a:t>
            </a:r>
            <a:r>
              <a:rPr lang="en-US" sz="2400" dirty="0" smtClean="0"/>
              <a:t> </a:t>
            </a:r>
            <a:r>
              <a:rPr lang="en-US" sz="2400" dirty="0" err="1" smtClean="0"/>
              <a:t>নম্বর</a:t>
            </a:r>
            <a:r>
              <a:rPr lang="en-US" sz="2400" dirty="0" smtClean="0"/>
              <a:t> ০১৯২২৩৮৯০১১</a:t>
            </a:r>
            <a:endParaRPr lang="bn-BD" sz="2400" dirty="0" smtClean="0"/>
          </a:p>
          <a:p>
            <a:pPr algn="ctr"/>
            <a:r>
              <a:rPr lang="en-US" sz="2400" dirty="0" smtClean="0"/>
              <a:t>ই-</a:t>
            </a:r>
            <a:r>
              <a:rPr lang="en-US" sz="2400" dirty="0" err="1" smtClean="0"/>
              <a:t>মেইলঃ</a:t>
            </a:r>
            <a:r>
              <a:rPr lang="en-US" sz="2400" dirty="0" smtClean="0"/>
              <a:t> ahsanullahng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@gmail.com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171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  <p:bldP spid="6" grpId="0" build="p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834" y="175847"/>
            <a:ext cx="5630982" cy="151484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3600" dirty="0" smtClean="0"/>
              <a:t>انظروا هذه التصاوير  </a:t>
            </a:r>
            <a:r>
              <a:rPr lang="ar-SA" sz="2400" dirty="0"/>
              <a:t/>
            </a:r>
            <a:br>
              <a:rPr lang="ar-SA" sz="2400" dirty="0"/>
            </a:br>
            <a:r>
              <a:rPr lang="en-US" sz="3600" dirty="0" err="1"/>
              <a:t>ছবিগুলোর</a:t>
            </a:r>
            <a:r>
              <a:rPr lang="en-US" sz="3600" dirty="0"/>
              <a:t> </a:t>
            </a:r>
            <a:r>
              <a:rPr lang="en-US" sz="3600" dirty="0" err="1"/>
              <a:t>প্রতি</a:t>
            </a:r>
            <a:r>
              <a:rPr lang="en-US" sz="3600" dirty="0"/>
              <a:t> </a:t>
            </a:r>
            <a:r>
              <a:rPr lang="en-US" sz="3600" dirty="0" err="1" smtClean="0"/>
              <a:t>লক্ষ্য</a:t>
            </a:r>
            <a:r>
              <a:rPr lang="en-US" sz="3600" dirty="0" smtClean="0"/>
              <a:t> </a:t>
            </a:r>
            <a:r>
              <a:rPr lang="en-US" sz="3600" dirty="0" err="1"/>
              <a:t>কর</a:t>
            </a:r>
            <a:r>
              <a:rPr lang="en-US" sz="3600" dirty="0"/>
              <a:t> ।</a:t>
            </a:r>
            <a:br>
              <a:rPr lang="en-US" sz="3600" dirty="0"/>
            </a:br>
            <a:r>
              <a:rPr lang="bn-IN" sz="3600" dirty="0" smtClean="0"/>
              <a:t> 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834" y="1825625"/>
            <a:ext cx="5630982" cy="4235206"/>
          </a:xfrm>
        </p:spPr>
      </p:pic>
      <p:sp>
        <p:nvSpPr>
          <p:cNvPr id="5" name="Rectangle 4"/>
          <p:cNvSpPr/>
          <p:nvPr/>
        </p:nvSpPr>
        <p:spPr>
          <a:xfrm>
            <a:off x="3266834" y="6195767"/>
            <a:ext cx="5630982" cy="521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মাসজিদে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নববীর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পূর্বের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দৃশ্য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7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142" y="388571"/>
            <a:ext cx="9754255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ar-SA" sz="3600" dirty="0" smtClean="0"/>
              <a:t>انظروا هذه التصاوير </a:t>
            </a:r>
            <a:br>
              <a:rPr lang="ar-SA" sz="3600" dirty="0" smtClean="0"/>
            </a:br>
            <a:r>
              <a:rPr lang="en-US" sz="3600" dirty="0" err="1" smtClean="0"/>
              <a:t>ছবি</a:t>
            </a:r>
            <a:r>
              <a:rPr lang="en-US" sz="3600" dirty="0" smtClean="0"/>
              <a:t> </a:t>
            </a:r>
            <a:r>
              <a:rPr lang="en-US" sz="3600" dirty="0" err="1" smtClean="0"/>
              <a:t>গুলোর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লক্ষ্য</a:t>
            </a:r>
            <a:r>
              <a:rPr lang="en-US" sz="3600" dirty="0" smtClean="0"/>
              <a:t>  </a:t>
            </a:r>
            <a:r>
              <a:rPr lang="en-US" sz="3600" dirty="0" err="1" smtClean="0"/>
              <a:t>কর</a:t>
            </a:r>
            <a:r>
              <a:rPr lang="en-US" sz="3600" dirty="0" smtClean="0"/>
              <a:t> ।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143" y="1895843"/>
            <a:ext cx="3482411" cy="4188434"/>
          </a:xfrm>
        </p:spPr>
      </p:pic>
      <p:sp>
        <p:nvSpPr>
          <p:cNvPr id="5" name="Rectangle 4"/>
          <p:cNvSpPr/>
          <p:nvPr/>
        </p:nvSpPr>
        <p:spPr>
          <a:xfrm>
            <a:off x="5017476" y="1953814"/>
            <a:ext cx="5802923" cy="41414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75" y="1895843"/>
            <a:ext cx="5802923" cy="41414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6142" y="6175131"/>
            <a:ext cx="9754255" cy="558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 মাসজিদে নববী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23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1834" y="378572"/>
            <a:ext cx="6508377" cy="132556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dirty="0"/>
              <a:t>انظروا </a:t>
            </a:r>
            <a:r>
              <a:rPr lang="ar-SA" dirty="0" smtClean="0"/>
              <a:t>هذه التصاوير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গুলোর</a:t>
            </a:r>
            <a:r>
              <a:rPr lang="en-US" dirty="0"/>
              <a:t> </a:t>
            </a:r>
            <a:r>
              <a:rPr lang="en-US" dirty="0" err="1"/>
              <a:t>প্রতি</a:t>
            </a:r>
            <a:r>
              <a:rPr lang="en-US" dirty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 </a:t>
            </a:r>
            <a:r>
              <a:rPr lang="en-US" dirty="0" err="1"/>
              <a:t>কর</a:t>
            </a:r>
            <a:r>
              <a:rPr lang="en-US" dirty="0"/>
              <a:t> ।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835" y="1825625"/>
            <a:ext cx="6508377" cy="4351338"/>
          </a:xfrm>
        </p:spPr>
      </p:pic>
      <p:sp>
        <p:nvSpPr>
          <p:cNvPr id="5" name="Rectangle 4"/>
          <p:cNvSpPr/>
          <p:nvPr/>
        </p:nvSpPr>
        <p:spPr>
          <a:xfrm flipH="1">
            <a:off x="2581835" y="6298453"/>
            <a:ext cx="6508377" cy="451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মাসজিদুল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হারাম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8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62" y="842962"/>
            <a:ext cx="6848475" cy="51720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1762" y="6145305"/>
            <a:ext cx="6848475" cy="4303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 </a:t>
            </a:r>
            <a:r>
              <a:rPr lang="bn-IN" sz="2800" dirty="0" smtClean="0">
                <a:solidFill>
                  <a:srgbClr val="FF0000"/>
                </a:solidFill>
              </a:rPr>
              <a:t>জান্নাতুল  বাকি 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24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762" y="966787"/>
            <a:ext cx="6848475" cy="4924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3541" y="5891212"/>
            <a:ext cx="6736696" cy="83820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 </a:t>
            </a:r>
            <a:r>
              <a:rPr lang="en-US" sz="3600" dirty="0" smtClean="0"/>
              <a:t>  </a:t>
            </a:r>
            <a:r>
              <a:rPr lang="en-US" sz="3600" dirty="0" err="1" smtClean="0"/>
              <a:t>কবরুন্নবী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9278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680"/>
            <a:ext cx="9144000" cy="2387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-SA" sz="4800" dirty="0" smtClean="0">
                <a:solidFill>
                  <a:srgbClr val="FF0000"/>
                </a:solidFill>
              </a:rPr>
              <a:t>درس اليوم </a:t>
            </a:r>
            <a:br>
              <a:rPr lang="ar-SA" sz="4800" dirty="0" smtClean="0">
                <a:solidFill>
                  <a:srgbClr val="FF0000"/>
                </a:solidFill>
              </a:rPr>
            </a:br>
            <a:r>
              <a:rPr lang="en-US" sz="4800" dirty="0" err="1" smtClean="0">
                <a:solidFill>
                  <a:srgbClr val="FF0000"/>
                </a:solidFill>
              </a:rPr>
              <a:t>পাঠ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ঘোষণা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87750"/>
            <a:ext cx="9144000" cy="165576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ar-SA" sz="4800" dirty="0" smtClean="0">
                <a:solidFill>
                  <a:srgbClr val="FF0000"/>
                </a:solidFill>
              </a:rPr>
              <a:t>المسجد النبويّ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7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6211"/>
            <a:ext cx="10515600" cy="4351338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 algn="r" rtl="1">
              <a:buNone/>
            </a:pPr>
            <a:r>
              <a:rPr lang="ar-SA" dirty="0"/>
              <a:t> </a:t>
            </a:r>
            <a:r>
              <a:rPr lang="ar-SA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٭يعرف الطلاب كيفية  انتشر الاسلام. </a:t>
            </a:r>
          </a:p>
          <a:p>
            <a:pPr marL="0" indent="0" algn="r" rtl="1">
              <a:buNone/>
            </a:pPr>
            <a:r>
              <a:rPr lang="ar-SA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٭ يعرف اسم اول عاصمة الدولة الآسلآمية . </a:t>
            </a:r>
          </a:p>
          <a:p>
            <a:pPr marL="0" indent="0" algn="r" rtl="1">
              <a:buNone/>
            </a:pPr>
            <a:r>
              <a:rPr lang="ar-SA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٭ يعرف بماذا تشتهر المدينة المنورة . </a:t>
            </a:r>
          </a:p>
          <a:p>
            <a:pPr marL="0" indent="0" algn="r" rtl="1">
              <a:buNone/>
            </a:pPr>
            <a:r>
              <a:rPr lang="ar-SA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٭ يعرف بقبر النبى </a:t>
            </a:r>
            <a:r>
              <a:rPr lang="ar-SA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ﷺ .</a:t>
            </a:r>
          </a:p>
          <a:p>
            <a:pPr marL="0" indent="0" algn="r" rtl="1">
              <a:buNone/>
            </a:pPr>
            <a:r>
              <a:rPr lang="ar-SA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٭ يعرف بعض الالفاظ الجديد . </a:t>
            </a:r>
          </a:p>
          <a:p>
            <a:pPr marL="0" indent="0" algn="r" rtl="1">
              <a:buNone/>
            </a:pPr>
            <a:r>
              <a:rPr lang="ar-SA" sz="3600" dirty="0" smtClean="0">
                <a:solidFill>
                  <a:srgbClr val="FF0000"/>
                </a:solidFill>
                <a:latin typeface="Arial" panose="020B0604020202020204" pitchFamily="34" charset="0"/>
              </a:rPr>
              <a:t>٭ يقرأ هذا الموضوع قرائة صحيحة و يفهم يقدر الكتابة . </a:t>
            </a:r>
            <a:endParaRPr lang="ar-SA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470648"/>
            <a:ext cx="4675093" cy="108921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 نتيجة الدرس 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5849471" y="470648"/>
            <a:ext cx="5504329" cy="10892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শিখন</a:t>
            </a:r>
            <a:r>
              <a:rPr lang="en-US" sz="4800" dirty="0" smtClean="0"/>
              <a:t> </a:t>
            </a:r>
            <a:r>
              <a:rPr lang="en-US" sz="4800" dirty="0" err="1" smtClean="0"/>
              <a:t>ফল</a:t>
            </a:r>
            <a:r>
              <a:rPr lang="en-US" sz="4800" dirty="0" smtClean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16740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449</Words>
  <Application>Microsoft Office PowerPoint</Application>
  <PresentationFormat>Widescreen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Vrinda</vt:lpstr>
      <vt:lpstr>Office Theme</vt:lpstr>
      <vt:lpstr>স্বাগতম</vt:lpstr>
      <vt:lpstr>পরিচিতি </vt:lpstr>
      <vt:lpstr>انظروا هذه التصاوير   ছবিগুলোর প্রতি লক্ষ্য কর ।   </vt:lpstr>
      <vt:lpstr>انظروا هذه التصاوير  ছবি গুলোর প্রতি লক্ষ্য  কর । </vt:lpstr>
      <vt:lpstr>انظروا هذه التصاوير ছবি গুলোর প্রতি লক্ষ্য  কর ।</vt:lpstr>
      <vt:lpstr>PowerPoint Presentation</vt:lpstr>
      <vt:lpstr>PowerPoint Presentation</vt:lpstr>
      <vt:lpstr>درس اليوم  পাঠ ঘোষণা</vt:lpstr>
      <vt:lpstr>PowerPoint Presentation</vt:lpstr>
      <vt:lpstr>النص المدروس </vt:lpstr>
      <vt:lpstr>PowerPoint Presentation</vt:lpstr>
      <vt:lpstr>                                             ٍ                            </vt:lpstr>
      <vt:lpstr>املآء الفراغات فى الجمل الاتية بكلمة مناسبة :  শূন্যস্থান পূরণ কর 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123</cp:revision>
  <dcterms:created xsi:type="dcterms:W3CDTF">2020-09-19T23:10:25Z</dcterms:created>
  <dcterms:modified xsi:type="dcterms:W3CDTF">2020-10-04T00:27:13Z</dcterms:modified>
</cp:coreProperties>
</file>