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800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7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7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7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7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72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 descr="rose-263234__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04800"/>
            <a:ext cx="3546052" cy="3886201"/>
          </a:xfrm>
          <a:prstGeom prst="ellipse">
            <a:avLst/>
          </a:prstGeom>
          <a:ln w="762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4958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Pictur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379" y="0"/>
            <a:ext cx="4427621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3810000"/>
            <a:ext cx="91440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wfÿz‡Ki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A_© †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Mvwo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Kbv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876800"/>
            <a:ext cx="9144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wfÿz‡Ki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Mvwo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AvKv•Lv‡K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1066801"/>
            <a:ext cx="4114801" cy="24285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fe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143000"/>
            <a:ext cx="396240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Picture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419600"/>
            <a:ext cx="8763000" cy="190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A_©bxwZ‡Z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_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733800"/>
            <a:ext cx="3505200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AvKv•Lv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3733800"/>
            <a:ext cx="3505200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mvg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_©¨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6553200"/>
            <a:ext cx="3505200" cy="304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A_© e¨‡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qi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B”Qv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A_©bxwZ‡Z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3wU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kZ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c~iY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9144000" cy="230832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`ªe¨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AvKv•Lv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>
              <a:buAutoNum type="arabicPeriod" startAt="2"/>
            </a:pP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`ªe¨ µ‡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qi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/>
            <a:r>
              <a:rPr lang="en-US" sz="4800" dirty="0" smtClean="0">
                <a:latin typeface="SutonnyMJ" pitchFamily="2" charset="0"/>
                <a:cs typeface="SutonnyMJ" pitchFamily="2" charset="0"/>
              </a:rPr>
              <a:t>3.  A_©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148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wbw`©ó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`ªe¨ µ‡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qi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AvKv•Lv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mvg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_©¨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wbw`©ó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g~‡j¨ `ª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e¨wU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µq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A_©bxwZ‡Z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3276600" cy="1124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Picture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5462" y="1"/>
            <a:ext cx="2938537" cy="1371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Picture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54" y="1597259"/>
            <a:ext cx="3322046" cy="1298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icture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1676400"/>
            <a:ext cx="2819400" cy="1286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Picture1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" y="3429000"/>
            <a:ext cx="3352800" cy="1243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icture1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4614" y="3581400"/>
            <a:ext cx="3029386" cy="1078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Picture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" y="5172564"/>
            <a:ext cx="3276600" cy="1304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Picture1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00" y="5257800"/>
            <a:ext cx="3048000" cy="10545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657600" y="304800"/>
            <a:ext cx="2209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1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KwR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400" y="1981200"/>
            <a:ext cx="2209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2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KwR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400" y="3733800"/>
            <a:ext cx="2209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3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KwR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1400" y="5638800"/>
            <a:ext cx="20574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4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KwR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3" grpId="0" build="p" animBg="1"/>
      <p:bldP spid="14" grpId="0" build="p" animBg="1"/>
      <p:bldP spid="1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m~wP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ZvwjKv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1981200"/>
          <a:ext cx="8915400" cy="3505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10050"/>
                <a:gridCol w="4705350"/>
              </a:tblGrid>
              <a:tr h="30645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   `ª‡</a:t>
                      </a:r>
                      <a:r>
                        <a:rPr lang="en-US" sz="4000" dirty="0" err="1" smtClean="0">
                          <a:latin typeface="SutonnyMJ" pitchFamily="2" charset="0"/>
                          <a:cs typeface="SutonnyMJ" pitchFamily="2" charset="0"/>
                        </a:rPr>
                        <a:t>e¨i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 `vg ( </a:t>
                      </a:r>
                      <a:r>
                        <a:rPr lang="en-US" sz="40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UvKvq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 ) </a:t>
                      </a:r>
                      <a:endParaRPr lang="en-US" sz="4000" baseline="0" dirty="0" smtClean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SutonnyMJ" pitchFamily="2" charset="0"/>
                          <a:cs typeface="SutonnyMJ" pitchFamily="2" charset="0"/>
                        </a:rPr>
                        <a:t>Pvwn`vi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cwigv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 (†</a:t>
                      </a:r>
                      <a:r>
                        <a:rPr lang="en-US" sz="40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KwR‡Z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 )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50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1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0645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40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2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0645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30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3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0645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20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4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wbw`©ó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v‡g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e¨i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ZvwjKvi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m~wP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| `vg I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wecixZ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we`¨gvb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A_©vr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`vg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Kg‡j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ev‡o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`vg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evo‡j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wewa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483209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wewa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eywS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Ae¯’v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AcwiewZ©Z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‡_‡K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wbw`©ó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e¨i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`vg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Kg‡j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ev‡o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`vg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evo‡i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K‡g|ÕÕ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Ae¯’v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AcwiewZ©Z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eySv‡bv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n‡”Q †µ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iæwP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Af¨vm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‡›`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weKí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e¨i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`vg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AcwiewZ©Z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0"/>
            <a:ext cx="4876800" cy="1219200"/>
          </a:xfrm>
          <a:prstGeom prst="ellipse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iLv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0" y="762000"/>
            <a:ext cx="9144000" cy="6096000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wbw`©ó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v‡g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‡h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µq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B”QzK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hLb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iLvi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†`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Lv‡bv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iLv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ejv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A_©vr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iLv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KZ¸‡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we›`yi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mgš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^‡q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MwVZ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iLv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we›`y‡Z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`vg I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mgZv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cÖKvwkZ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m~wP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iLv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A¼b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397000"/>
          <a:ext cx="8382000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910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`ª‡</a:t>
                      </a:r>
                      <a:r>
                        <a:rPr lang="en-US" sz="3600" dirty="0" err="1" smtClean="0">
                          <a:latin typeface="SutonnyMJ" pitchFamily="2" charset="0"/>
                          <a:cs typeface="SutonnyMJ" pitchFamily="2" charset="0"/>
                        </a:rPr>
                        <a:t>e¨i</a:t>
                      </a:r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 `vg</a:t>
                      </a:r>
                      <a:r>
                        <a:rPr lang="en-US" sz="3600" baseline="0" dirty="0" smtClean="0">
                          <a:latin typeface="SutonnyMJ" pitchFamily="2" charset="0"/>
                          <a:cs typeface="SutonnyMJ" pitchFamily="2" charset="0"/>
                        </a:rPr>
                        <a:t> ( </a:t>
                      </a:r>
                      <a:r>
                        <a:rPr lang="en-US" sz="36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UvKvq</a:t>
                      </a:r>
                      <a:r>
                        <a:rPr lang="en-US" sz="3600" baseline="0" dirty="0" smtClean="0">
                          <a:latin typeface="SutonnyMJ" pitchFamily="2" charset="0"/>
                          <a:cs typeface="SutonnyMJ" pitchFamily="2" charset="0"/>
                        </a:rPr>
                        <a:t>)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SutonnyMJ" pitchFamily="2" charset="0"/>
                          <a:cs typeface="SutonnyMJ" pitchFamily="2" charset="0"/>
                        </a:rPr>
                        <a:t>Pvwn`vi</a:t>
                      </a:r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SutonnyMJ" pitchFamily="2" charset="0"/>
                          <a:cs typeface="SutonnyMJ" pitchFamily="2" charset="0"/>
                        </a:rPr>
                        <a:t>cwigvY</a:t>
                      </a:r>
                      <a:r>
                        <a:rPr lang="en-US" sz="3600" baseline="0" dirty="0" smtClean="0">
                          <a:latin typeface="SutonnyMJ" pitchFamily="2" charset="0"/>
                          <a:cs typeface="SutonnyMJ" pitchFamily="2" charset="0"/>
                        </a:rPr>
                        <a:t>(†</a:t>
                      </a:r>
                      <a:r>
                        <a:rPr lang="en-US" sz="36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KwR‡Z</a:t>
                      </a:r>
                      <a:r>
                        <a:rPr lang="en-US" sz="3600" baseline="0" dirty="0" smtClean="0">
                          <a:latin typeface="SutonnyMJ" pitchFamily="2" charset="0"/>
                          <a:cs typeface="SutonnyMJ" pitchFamily="2" charset="0"/>
                        </a:rPr>
                        <a:t> )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50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1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40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2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30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3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20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4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m~wP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iLv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A¼b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Lv‡bv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n‡jv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133600" y="609600"/>
            <a:ext cx="0" cy="4953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7400" y="5562600"/>
            <a:ext cx="6019800" cy="76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33600" y="1828800"/>
            <a:ext cx="8382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0" y="1828800"/>
            <a:ext cx="76200" cy="37338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33600" y="2895600"/>
            <a:ext cx="1905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57400" y="3962400"/>
            <a:ext cx="28956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57400" y="4800600"/>
            <a:ext cx="3733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62400" y="2895600"/>
            <a:ext cx="76200" cy="2667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76800" y="3962400"/>
            <a:ext cx="0" cy="1600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91200" y="4800600"/>
            <a:ext cx="0" cy="762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62200" y="1143000"/>
            <a:ext cx="4038600" cy="4267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00200" y="51816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5800" y="5257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304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150191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50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25908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40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1600" y="36576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30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600" y="44196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20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19914" y="5540514"/>
            <a:ext cx="409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1</a:t>
            </a:r>
            <a:endParaRPr lang="en-US" sz="4000" dirty="0">
              <a:solidFill>
                <a:prstClr val="white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13474" y="5540514"/>
            <a:ext cx="429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2</a:t>
            </a:r>
            <a:endParaRPr lang="en-US" sz="4000" dirty="0">
              <a:solidFill>
                <a:prstClr val="white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59444" y="5540514"/>
            <a:ext cx="445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3</a:t>
            </a:r>
            <a:endParaRPr lang="en-US" sz="4000" dirty="0">
              <a:solidFill>
                <a:prstClr val="white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80256" y="5540514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4</a:t>
            </a:r>
            <a:endParaRPr lang="en-US" sz="4000" dirty="0">
              <a:solidFill>
                <a:prstClr val="white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4600" y="7399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0400" y="1219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8600" y="2209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5400" y="3200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7400" y="4038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00800" y="49309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38400" y="61722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(GKK)</a:t>
            </a:r>
            <a:endParaRPr lang="en-US" sz="4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-1017656" y="2998857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`ª‡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e¨i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`vg(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UvKvq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4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20" grpId="0" build="p"/>
      <p:bldP spid="21" grpId="0" build="p"/>
      <p:bldP spid="24" grpId="0" build="p"/>
      <p:bldP spid="25" grpId="0" build="p"/>
      <p:bldP spid="26" grpId="0" build="p"/>
      <p:bldP spid="27" grpId="0" build="p"/>
      <p:bldP spid="29" grpId="0" build="p"/>
      <p:bldP spid="30" grpId="0" build="p"/>
      <p:bldP spid="31" grpId="0" build="p"/>
      <p:bldP spid="33" grpId="0" build="p"/>
      <p:bldP spid="34" grpId="0" build="p"/>
      <p:bldP spid="35" grpId="0" build="p"/>
      <p:bldP spid="36" grpId="0" build="p"/>
      <p:bldP spid="38" grpId="0" build="p"/>
      <p:bldP spid="39" grpId="0" build="p"/>
      <p:bldP spid="40" grpId="0" build="p"/>
      <p:bldP spid="4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0"/>
            <a:ext cx="5562600" cy="15240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981200"/>
            <a:ext cx="9144000" cy="44196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ivqnvb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DwÏb</a:t>
            </a:r>
            <a:endParaRPr lang="en-US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mvnvMcyi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AvwQqv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mvwdDwÏb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we`¨vjq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AvïMÄ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eªvþYevwoqv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01732546976</a:t>
            </a:r>
          </a:p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mdr43552@gmail.com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4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2362200" cy="2559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71800" y="0"/>
            <a:ext cx="3657600" cy="914400"/>
          </a:xfrm>
          <a:prstGeom prst="ellipse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g~j¨vqb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0" y="1219200"/>
            <a:ext cx="9144000" cy="5638800"/>
          </a:xfrm>
          <a:prstGeom prst="flowChartAlternateProcess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01 :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KqwU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wel‡qi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Dci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wbf©i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02: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m~wP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03: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iLv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04 : `vg I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Kxiæc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©?</a:t>
            </a:r>
          </a:p>
          <a:p>
            <a:pPr algn="just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05 :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wewa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06 :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iLvi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ywU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ˆ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wjL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76200"/>
            <a:ext cx="5638800" cy="10668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34342"/>
            <a:ext cx="9144000" cy="2123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KvíwbK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mywP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iLv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A¼b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Pictur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143000"/>
            <a:ext cx="5477622" cy="3550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ilk,zkj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5" y="1"/>
            <a:ext cx="9137475" cy="70104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371600" y="4495800"/>
            <a:ext cx="6248400" cy="1981200"/>
          </a:xfrm>
          <a:prstGeom prst="ellipse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IMG20191220162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81000"/>
            <a:ext cx="2971800" cy="39624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743200" y="152400"/>
            <a:ext cx="4038600" cy="11430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0" y="1295400"/>
            <a:ext cx="9144000" cy="5562600"/>
          </a:xfrm>
          <a:prstGeom prst="flowChartPunchedTape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beg `kg †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kÖwYi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A_©bxwZ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PZz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_©</a:t>
            </a:r>
          </a:p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Dc‡hvM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hvMvb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fvimvg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</a:t>
            </a:r>
          </a:p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iLv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15/10/2020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¯‹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z‡j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fwZ©i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GKRb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÷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z‡W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Ui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685800" y="1600200"/>
            <a:ext cx="2209800" cy="2743200"/>
          </a:xfrm>
          <a:prstGeom prst="parallelogram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Rvgv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3505200" y="1676400"/>
            <a:ext cx="2362200" cy="2667000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Ry‡Zv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6477000" y="1752600"/>
            <a:ext cx="2209800" cy="2514600"/>
          </a:xfrm>
          <a:prstGeom prst="parallelogram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eB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G¸‡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AvKv•Lv‡K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14400" y="1524000"/>
            <a:ext cx="7239000" cy="3276600"/>
          </a:xfrm>
          <a:prstGeom prst="ellipse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endParaRPr lang="en-US" sz="16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524000"/>
            <a:ext cx="9144000" cy="533400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iLv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0"/>
            <a:ext cx="4114800" cy="11430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wkLb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dj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0" y="1371600"/>
            <a:ext cx="9144000" cy="5486400"/>
          </a:xfrm>
          <a:prstGeom prst="verticalScroll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...................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>
              <a:buAutoNum type="arabicPeriod" startAt="2"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wewa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>
              <a:buAutoNum type="arabicPeriod" startAt="3"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`vg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>
              <a:buAutoNum type="arabicPeriod" startAt="4"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m~wP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5.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m~wP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†_‡K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iLv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A¼b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ctr"/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0427-bk-japan-ringo-burger-product-sh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3810000" cy="3186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Pictur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3733800"/>
            <a:ext cx="4038600" cy="2475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Picture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0"/>
            <a:ext cx="4498258" cy="322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33400" y="3276600"/>
            <a:ext cx="3124200" cy="381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Lvevi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3276600"/>
            <a:ext cx="3124200" cy="381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evwo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G¸‡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AvKv•Lv‡K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ejv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4800600"/>
            <a:ext cx="1828800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Mvwo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9" grpId="0" build="p" animBg="1"/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"/>
            <a:ext cx="44958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Picture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5471" y="0"/>
            <a:ext cx="4308529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Picture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3708401"/>
            <a:ext cx="4800600" cy="2596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38200" y="3048000"/>
            <a:ext cx="3276600" cy="533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AvKv•Lv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3048000"/>
            <a:ext cx="3276600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mvg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_©¨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6324600"/>
            <a:ext cx="3810000" cy="533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‘ A_© e¨‡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qi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bB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444</TotalTime>
  <Words>698</Words>
  <Application>Microsoft Office PowerPoint</Application>
  <PresentationFormat>On-screen Show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212</cp:revision>
  <dcterms:created xsi:type="dcterms:W3CDTF">2006-08-16T00:00:00Z</dcterms:created>
  <dcterms:modified xsi:type="dcterms:W3CDTF">2008-12-31T21:16:24Z</dcterms:modified>
</cp:coreProperties>
</file>