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1" r:id="rId6"/>
    <p:sldId id="257" r:id="rId7"/>
    <p:sldId id="264" r:id="rId8"/>
    <p:sldId id="267" r:id="rId9"/>
    <p:sldId id="268" r:id="rId10"/>
    <p:sldId id="262" r:id="rId11"/>
    <p:sldId id="271" r:id="rId12"/>
    <p:sldId id="269" r:id="rId13"/>
    <p:sldId id="263" r:id="rId14"/>
    <p:sldId id="270" r:id="rId15"/>
    <p:sldId id="278" r:id="rId16"/>
    <p:sldId id="272" r:id="rId17"/>
    <p:sldId id="273" r:id="rId18"/>
    <p:sldId id="260" r:id="rId19"/>
    <p:sldId id="265" r:id="rId20"/>
    <p:sldId id="26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5" y="1825650"/>
            <a:ext cx="57931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304800"/>
            <a:ext cx="45720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7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926088"/>
            <a:ext cx="251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3095128" cy="2243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05939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6" y="2276172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1" y="4136933"/>
            <a:ext cx="8153399" cy="587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993" y="4886640"/>
            <a:ext cx="8153399" cy="540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/>
                <a:cs typeface="Times New Roman"/>
              </a:rPr>
              <a:t>−)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5562600"/>
            <a:ext cx="7467601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/>
                <a:cs typeface="Times New Roman"/>
              </a:rPr>
              <a:t>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/>
                <a:cs typeface="Times New Roman"/>
              </a:rPr>
              <a:t>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2515"/>
            <a:ext cx="8153399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O(8)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29040"/>
            <a:ext cx="8153399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54482"/>
            <a:ext cx="5029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064" y="593806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 = 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709" y="419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2514"/>
            <a:ext cx="8153399" cy="13076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H(1) </a:t>
            </a:r>
            <a:r>
              <a:rPr lang="en-US" sz="3200" dirty="0">
                <a:latin typeface="Times New Roman"/>
                <a:cs typeface="Times New Roman"/>
              </a:rPr>
              <a:t>→ </a:t>
            </a:r>
            <a:r>
              <a:rPr lang="en-US" sz="3200" dirty="0" smtClean="0">
                <a:latin typeface="Times New Roman"/>
                <a:cs typeface="Times New Roman"/>
              </a:rPr>
              <a:t>1s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(17)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30000" dirty="0" smtClean="0">
                <a:latin typeface="Times New Roman"/>
                <a:cs typeface="Times New Roman"/>
              </a:rPr>
              <a:t>6 </a:t>
            </a:r>
            <a:r>
              <a:rPr lang="en-US" sz="3200" dirty="0" smtClean="0">
                <a:latin typeface="Times New Roman"/>
                <a:cs typeface="Times New Roman"/>
              </a:rPr>
              <a:t>3s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3p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3p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264" y="1673940"/>
            <a:ext cx="8153399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57600"/>
            <a:ext cx="79616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555" y="4953000"/>
            <a:ext cx="8153399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smtClean="0">
                <a:latin typeface="Times New Roman"/>
                <a:cs typeface="Times New Roman"/>
              </a:rPr>
              <a:t>− </a:t>
            </a:r>
            <a:r>
              <a:rPr lang="en-US" sz="2800" dirty="0" err="1" smtClean="0">
                <a:latin typeface="Times New Roman"/>
                <a:cs typeface="Times New Roman"/>
              </a:rPr>
              <a:t>Cl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HCl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905000"/>
            <a:ext cx="75438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92514"/>
            <a:ext cx="8153399" cy="1383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H(1)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O(8)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556" y="4572000"/>
            <a:ext cx="7892843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/>
                <a:cs typeface="Times New Roman"/>
              </a:rPr>
              <a:t>−  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utoShape 2" descr="C:\Users\EASY\Downloads\34478486791_0fbbcd4bd0_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9" y="1823892"/>
            <a:ext cx="8077200" cy="32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991" y="148048"/>
            <a:ext cx="8759825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অংশগ্রহণকারী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অংশগ্রহণকারী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556" y="5410200"/>
            <a:ext cx="7892843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410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381000"/>
            <a:ext cx="297180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ভ্যানডারওয়ালস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4513008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016" y="4339186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O(l),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387294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23" y="5526107"/>
            <a:ext cx="314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698546"/>
            <a:ext cx="209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5717" y="5531779"/>
            <a:ext cx="2281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8" y="1828800"/>
            <a:ext cx="2797265" cy="1940004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451" y="4114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অ্যামোনিয়াতে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77"/>
            <a:ext cx="8430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৫.১১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9385" y="197911"/>
            <a:ext cx="4724400" cy="2545289"/>
            <a:chOff x="2209800" y="197911"/>
            <a:chExt cx="4724400" cy="2524499"/>
          </a:xfrm>
        </p:grpSpPr>
        <p:sp>
          <p:nvSpPr>
            <p:cNvPr id="4" name="TextBox 3"/>
            <p:cNvSpPr txBox="1"/>
            <p:nvPr/>
          </p:nvSpPr>
          <p:spPr>
            <a:xfrm>
              <a:off x="2209800" y="197911"/>
              <a:ext cx="472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092020"/>
              <a:ext cx="3657600" cy="16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770671"/>
            <a:ext cx="7720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পারলেও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408" y="2971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(i) Na                (ii) 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38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648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3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762000" y="2057400"/>
            <a:ext cx="7848600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সমযোজী</a:t>
            </a:r>
            <a:endParaRPr lang="en-US" sz="9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endParaRPr lang="en-US" sz="9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94521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40118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09070"/>
            <a:ext cx="7696200" cy="862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5" y="3230106"/>
            <a:ext cx="7696200" cy="140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97" y="5029200"/>
            <a:ext cx="7696200" cy="1376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" y="533400"/>
            <a:ext cx="76962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77199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3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824" y="381000"/>
            <a:ext cx="7277100" cy="17796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450" y="2438400"/>
            <a:ext cx="7277100" cy="1347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রহিমের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380" y="4090220"/>
            <a:ext cx="7627988" cy="7374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153399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533400"/>
            <a:ext cx="8153399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2895600"/>
            <a:ext cx="8153399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F(9)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862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886200"/>
            <a:ext cx="4476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2" y="508204"/>
            <a:ext cx="7985536" cy="38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316" y="4648200"/>
            <a:ext cx="8153399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694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54</cp:revision>
  <dcterms:created xsi:type="dcterms:W3CDTF">2006-08-16T00:00:00Z</dcterms:created>
  <dcterms:modified xsi:type="dcterms:W3CDTF">2020-10-14T09:44:59Z</dcterms:modified>
</cp:coreProperties>
</file>