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A6149-EC67-48B1-BDC3-3A3A272E2CC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954D5-A8E4-4F19-B6FA-20E107B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4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9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6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7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5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0105-8813-4ED2-929E-3BEE9919B3D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14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063174"/>
            <a:ext cx="6063175" cy="612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65" y="6074864"/>
            <a:ext cx="6565945" cy="6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17" y="2469607"/>
            <a:ext cx="5718070" cy="3185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798265" y="502479"/>
            <a:ext cx="89765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8051" y="865330"/>
            <a:ext cx="383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99" y="1738647"/>
            <a:ext cx="7030974" cy="326284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68990" y="5332354"/>
            <a:ext cx="659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 কী ? তা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5418"/>
          <a:stretch/>
        </p:blipFill>
        <p:spPr>
          <a:xfrm>
            <a:off x="1400176" y="847725"/>
            <a:ext cx="4495800" cy="253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1" y="847725"/>
            <a:ext cx="4495800" cy="253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76377" y="3815834"/>
            <a:ext cx="9782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কাঠের কাজের খুব বেশি শিল্পগুণ আজকাল দেখা না গেলেও অতীতের কিছু কিছু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নমুনা যা দেখতে পাওয়া যায় তা থেকে অনুমান করা যায় যে, এদেশে একসময়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গৃহনির্মাণের কাজে কারুকার্যে ভূষিত কাঠের ব্যবহার ছিল। </a:t>
            </a:r>
          </a:p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 ধরনের কাঠের কারুকাজকে হাসিয়া বলা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হয়।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3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0" y="4325035"/>
            <a:ext cx="9782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খুলনার মাদুর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সিলেটের শীতলপাটি শুধু শিল্প নয় গ্রীষ্মকালে ব্যবহারে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আরামদায়ক নয়, শীতলপাটির নকশা একটি মৌলিক বৈশিষ্ট্যের পরিচালক।</a:t>
            </a:r>
            <a:endParaRPr lang="en-US" sz="3200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26" y="1525213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"/>
          <a:stretch/>
        </p:blipFill>
        <p:spPr>
          <a:xfrm>
            <a:off x="1095331" y="1552923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21" y="1503569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4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0582" y="4708812"/>
            <a:ext cx="8007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গ্রামের ঘরে ঘরে যে শিকা, হাতপাখা ফুল পিঠা তৈরি করা হয়, তা মোটেই অবহেলার জিনিস নয়</a:t>
            </a:r>
            <a:r>
              <a:rPr lang="bn-BD" sz="3200" dirty="0" smtClean="0"/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" y="2099390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65" y="2099390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t="504" r="2083" b="1"/>
          <a:stretch/>
        </p:blipFill>
        <p:spPr>
          <a:xfrm>
            <a:off x="8170181" y="2099390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613" y="5489060"/>
            <a:ext cx="10099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তোমাদের এলাকায় দেখা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কয়েকটি লোকশিল্প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লেখ ।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074968" y="83819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39" y="1930536"/>
            <a:ext cx="6885709" cy="311251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537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025" y="1743075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05" y="1559173"/>
            <a:ext cx="4032650" cy="252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19" y="1435349"/>
            <a:ext cx="4112421" cy="252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81696" y="4453190"/>
            <a:ext cx="7342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0074" y="4377809"/>
            <a:ext cx="8785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 ছাড়া সোলাশিল্পের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উৎকৃষ্ট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সৃজনশীল নমুনা দেখা যায়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টোপর, পুতুল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ইত্যাদির মধ্যে।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49" y="1541965"/>
            <a:ext cx="41148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74" y="1613401"/>
            <a:ext cx="41148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8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0299" y="4641046"/>
            <a:ext cx="6609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ফুল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পিঠা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শুধু প্রয়োজনই মেটায় না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এটা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শিল্পও বটে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000125"/>
            <a:ext cx="7200900" cy="33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549" y="4818603"/>
            <a:ext cx="8039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কাপড়ের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পুতুল তৈরি করা আমাদের দেশের মেয়েদের একটি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সহজাত শিল্পগুণ। অনেকাংশে এসব পুতুল প্রতীকধর্মী।</a:t>
            </a:r>
            <a:endParaRPr lang="en-US" sz="3200" dirty="0"/>
          </a:p>
        </p:txBody>
      </p:sp>
      <p:pic>
        <p:nvPicPr>
          <p:cNvPr id="3" name="Picture 2" descr="o8.jpg"/>
          <p:cNvPicPr>
            <a:picLocks noChangeAspect="1"/>
          </p:cNvPicPr>
          <p:nvPr/>
        </p:nvPicPr>
        <p:blipFill>
          <a:blip r:embed="rId2"/>
          <a:srcRect l="4348" r="4348"/>
          <a:stretch>
            <a:fillRect/>
          </a:stretch>
        </p:blipFill>
        <p:spPr>
          <a:xfrm>
            <a:off x="2447925" y="1076325"/>
            <a:ext cx="7372349" cy="3543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2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1911926"/>
            <a:ext cx="5999018" cy="31311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77885" y="1077565"/>
            <a:ext cx="2854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spc="50" dirty="0">
                <a:ln w="11430"/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6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818" y="5381167"/>
            <a:ext cx="1082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নকশি কাঁথায় গ্রাম্য জীবনের যে কাহিনী ফুটে উঠেছে তা পাঁচ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বাক্যে লেখ ।</a:t>
            </a:r>
          </a:p>
        </p:txBody>
      </p:sp>
    </p:spTree>
    <p:extLst>
      <p:ext uri="{BB962C8B-B14F-4D97-AF65-F5344CB8AC3E}">
        <p14:creationId xmlns:p14="http://schemas.microsoft.com/office/powerpoint/2010/main" val="421379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9448" y="614798"/>
            <a:ext cx="5943600" cy="1022823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6632427" y="3680220"/>
            <a:ext cx="49291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সপ্তবর্ণা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14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/10/২০20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42" y="1712198"/>
            <a:ext cx="1545341" cy="1893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6390" y="3864886"/>
            <a:ext cx="4293547" cy="18158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রেহানা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ঝ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র্ণা</a:t>
            </a:r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তারাকান্দা,ময়মন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সিংহ।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13">
                        <a14:backgroundMark x1="7547" y1="35135" x2="3774" y2="27477"/>
                        <a14:backgroundMark x1="6132" y1="37838" x2="5660" y2="30180"/>
                        <a14:backgroundMark x1="3302" y1="45946" x2="1415" y2="33333"/>
                        <a14:backgroundMark x1="29245" y1="4505" x2="23113" y2="9459"/>
                        <a14:backgroundMark x1="23113" y1="10360" x2="22642" y2="3604"/>
                        <a14:backgroundMark x1="69811" y1="24324" x2="71226" y2="18468"/>
                        <a14:backgroundMark x1="60849" y1="6757" x2="63679" y2="4054"/>
                        <a14:backgroundMark x1="58491" y1="3604" x2="64151" y2="3604"/>
                        <a14:backgroundMark x1="3302" y1="44144" x2="2830" y2="39189"/>
                        <a14:backgroundMark x1="7075" y1="35135" x2="7547" y2="2927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78" y="1431818"/>
            <a:ext cx="2110257" cy="2248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5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98" y="1637621"/>
            <a:ext cx="743045" cy="40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4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6" y="609601"/>
            <a:ext cx="2971799" cy="45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7255" y="563396"/>
            <a:ext cx="458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752" y="1763725"/>
            <a:ext cx="3799659" cy="2595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09256" y="5267110"/>
            <a:ext cx="1067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দায়িত্ব-বিশ্লেষণ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09" y="609601"/>
            <a:ext cx="2971799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7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2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79417" y="2760187"/>
            <a:ext cx="9282543" cy="1351149"/>
            <a:chOff x="1579417" y="2760187"/>
            <a:chExt cx="9282543" cy="1351149"/>
          </a:xfrm>
        </p:grpSpPr>
        <p:sp>
          <p:nvSpPr>
            <p:cNvPr id="3" name="TextBox 2"/>
            <p:cNvSpPr txBox="1"/>
            <p:nvPr/>
          </p:nvSpPr>
          <p:spPr>
            <a:xfrm>
              <a:off x="1579417" y="2787897"/>
              <a:ext cx="92409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সবাইকে</a:t>
              </a:r>
              <a:endParaRPr lang="en-US" sz="8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20978" y="2760187"/>
              <a:ext cx="92409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সবাইকে</a:t>
              </a:r>
              <a:endPara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1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784" y="487529"/>
            <a:ext cx="4600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ছবিগুলোতে কী কী দেখতে পাচ্ছো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8569" y="530920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কী 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77" y="1228323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78" y="3853279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bambo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24547" y="3853279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934134" y="3100139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0664" y="3053844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4134" y="5712353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1852" y="5712353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2976" y="539732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8" r="5632"/>
          <a:stretch/>
        </p:blipFill>
        <p:spPr>
          <a:xfrm>
            <a:off x="2424546" y="1228323"/>
            <a:ext cx="3657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27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084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2107" y="4410941"/>
            <a:ext cx="68199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লোকশিল্প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6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8004" y="476448"/>
            <a:ext cx="7226175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শিখনফল-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3911" y="2250024"/>
            <a:ext cx="9795359" cy="44935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শিল্পি কামরুল হাসানের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 ;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নতুন শব্দগুলোর অর্থ বলতে ও বাক্যে প্রয়োগ করতে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লোকশিল্প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বাঁশ,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কাঠ,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মাদুর,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শিকা,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হাতপাখা, ফুল পিঠা, কাপড়ের পুতুল ) বর্ণনা দিতে পারবে। </a:t>
            </a: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solidFill>
                  <a:srgbClr val="563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solidFill>
                <a:srgbClr val="563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16" y="1374842"/>
            <a:ext cx="2724150" cy="2826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97785" y="8013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0185" y="420116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 হাসান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2509" y="1016028"/>
            <a:ext cx="2790826" cy="1631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দীর্ঘকাল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স্টিটউটে অধ্যাপনার কাজে নিয়োজিত ছিলেন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2509" y="3279387"/>
            <a:ext cx="277177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 নাম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 আন্দোলন ও আমার কথা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8582" y="3279387"/>
            <a:ext cx="3070079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১৯৮৮ খ্রিষ্টাব্দে ২১ফেব্রুয়ারি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ঢাকায় মৃত্যুবরণ করেন</a:t>
            </a: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8582" y="1032133"/>
            <a:ext cx="307007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১৯২১খ্রিষ্টাব্দে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644743" y="1005252"/>
            <a:ext cx="28448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43" y="2057400"/>
            <a:ext cx="609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14874" y="1027140"/>
            <a:ext cx="29718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14722"/>
          <a:stretch/>
        </p:blipFill>
        <p:spPr>
          <a:xfrm>
            <a:off x="2857500" y="2000250"/>
            <a:ext cx="6686549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9"/>
          <a:stretch/>
        </p:blipFill>
        <p:spPr>
          <a:xfrm>
            <a:off x="4349181" y="876849"/>
            <a:ext cx="3330859" cy="1541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t="504" r="2083" b="1"/>
          <a:stretch/>
        </p:blipFill>
        <p:spPr>
          <a:xfrm>
            <a:off x="4349181" y="2584392"/>
            <a:ext cx="3315773" cy="1709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76901" y="1490702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5997" y="1490701"/>
            <a:ext cx="309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 রক্ষা করা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3802" y="3333930"/>
            <a:ext cx="372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 গর্ব ও গৌরবের বস্তু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6901" y="3241596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6" r="46618"/>
          <a:stretch/>
        </p:blipFill>
        <p:spPr>
          <a:xfrm>
            <a:off x="4349181" y="4400021"/>
            <a:ext cx="3315773" cy="1709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733802" y="4962546"/>
            <a:ext cx="372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 গর্ব ও গৌরবের বস্তু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6901" y="4962547"/>
            <a:ext cx="250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4529" y="272630"/>
            <a:ext cx="25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5875"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ctr">
          <a:defRPr sz="2800" dirty="0" err="1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8128</TotalTime>
  <Words>364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jha</cp:lastModifiedBy>
  <cp:revision>380</cp:revision>
  <dcterms:created xsi:type="dcterms:W3CDTF">2020-01-01T15:21:47Z</dcterms:created>
  <dcterms:modified xsi:type="dcterms:W3CDTF">2020-10-14T05:19:56Z</dcterms:modified>
</cp:coreProperties>
</file>