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2" r:id="rId4"/>
    <p:sldId id="267" r:id="rId5"/>
    <p:sldId id="268" r:id="rId6"/>
    <p:sldId id="265" r:id="rId7"/>
    <p:sldId id="271" r:id="rId8"/>
    <p:sldId id="256" r:id="rId9"/>
    <p:sldId id="257" r:id="rId10"/>
    <p:sldId id="261" r:id="rId11"/>
    <p:sldId id="269" r:id="rId12"/>
    <p:sldId id="270" r:id="rId13"/>
    <p:sldId id="258" r:id="rId14"/>
    <p:sldId id="259" r:id="rId15"/>
    <p:sldId id="26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9FEE-0694-4CB5-9DBE-7CFA19401895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1FA9-2F18-44EB-967A-7D0E91FF9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LAnz75h6u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13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58181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353597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ডেটাবেস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ষাটের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ফাইলে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ডেটাটেবিলের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সমম্বয়ে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ডেটাটেবিল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কুয়েরি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ফর্ম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রিপোট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ফাইলে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0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ডেটাবেজ</a:t>
            </a:r>
            <a:r>
              <a:rPr lang="en-US" dirty="0" smtClean="0"/>
              <a:t> </a:t>
            </a:r>
            <a:r>
              <a:rPr lang="en-US" dirty="0" err="1" smtClean="0"/>
              <a:t>সফটওয়ার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ফক্সপ্রো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ওরাকল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ডাইমেশন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প্যারাডক্স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31695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Foxpro based business applications by Shahji8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36482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410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এক্সেস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ফক্সপ্রো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9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1" y="59531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81" y="595311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07" y="3077997"/>
            <a:ext cx="3429000" cy="210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624" y="279260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ওরাকল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417450" y="23941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ডাইমেশন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20434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প্যারাডক্স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11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ডেটাবেস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9" y="1647825"/>
            <a:ext cx="7905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514600"/>
            <a:ext cx="797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00388"/>
            <a:ext cx="8001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990976"/>
            <a:ext cx="7839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4648200"/>
            <a:ext cx="80295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4312" y="1647825"/>
            <a:ext cx="357188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4312" y="2566987"/>
            <a:ext cx="357188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7454" y="3500438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" y="4043363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7365" y="4953000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600"/>
            <a:ext cx="807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629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3018430"/>
            <a:ext cx="802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6" y="4029075"/>
            <a:ext cx="8305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50622" y="771524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2406" y="1839249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0622" y="3347042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9" y="4953000"/>
            <a:ext cx="8277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-5794" y="5143499"/>
            <a:ext cx="357188" cy="25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DBMS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994474" cy="406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9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এম.সি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কিউ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গুগুল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পরর্বতী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লিংকটি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6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0"/>
            <a:ext cx="8001000" cy="44196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2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Thailand\20191206_12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228670"/>
            <a:ext cx="3318164" cy="25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228671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4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পাইকড়া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এম.ইউ.উচ্চ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99" y="25021"/>
            <a:ext cx="6453188" cy="645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3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jj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369792" cy="44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rfet\Desktop\ডেটাবেজ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8917940" cy="60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4800600" cy="9906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  <a:hlinkClick r:id="rId2"/>
              </a:rPr>
              <a:t>ডেটাবেজ</a:t>
            </a:r>
            <a:endParaRPr lang="en-US" dirty="0">
              <a:latin typeface="NikoshBAN" pitchFamily="2" charset="0"/>
              <a:cs typeface="NikoshBAN" pitchFamily="2" charset="0"/>
              <a:hlinkClick r:id="rId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4495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অসংখ্যা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পরিচিত।আর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8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1"/>
            <a:ext cx="8001000" cy="42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2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6724689</TotalTime>
  <Words>246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PowerPoint Presentation</vt:lpstr>
      <vt:lpstr>PowerPoint Presentation</vt:lpstr>
      <vt:lpstr>আজকে আমরা যা আলোচনা করব</vt:lpstr>
      <vt:lpstr>PowerPoint Presentation</vt:lpstr>
      <vt:lpstr>PowerPoint Presentation</vt:lpstr>
      <vt:lpstr>ডেটাবেজ</vt:lpstr>
      <vt:lpstr>উদাহরণ</vt:lpstr>
      <vt:lpstr>ডেটাবেস এর ব্যবহার শুরু সময়</vt:lpstr>
      <vt:lpstr>ডেটাবেজ সফটওয়ার এর উদাহরণ</vt:lpstr>
      <vt:lpstr>PowerPoint Presentation</vt:lpstr>
      <vt:lpstr>ডেটাবেস এর বৈশিষ্ট্য</vt:lpstr>
      <vt:lpstr>PowerPoint Presentation</vt:lpstr>
      <vt:lpstr>DBMS এর গুরুত্ব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ডেটা বেস</dc:title>
  <dc:creator>Perfet</dc:creator>
  <cp:lastModifiedBy>Perfet</cp:lastModifiedBy>
  <cp:revision>35</cp:revision>
  <dcterms:created xsi:type="dcterms:W3CDTF">2020-10-12T14:34:51Z</dcterms:created>
  <dcterms:modified xsi:type="dcterms:W3CDTF">2007-12-31T19:16:36Z</dcterms:modified>
</cp:coreProperties>
</file>